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41"/>
  </p:notesMasterIdLst>
  <p:handoutMasterIdLst>
    <p:handoutMasterId r:id="rId42"/>
  </p:handoutMasterIdLst>
  <p:sldIdLst>
    <p:sldId id="281" r:id="rId2"/>
    <p:sldId id="299" r:id="rId3"/>
    <p:sldId id="257" r:id="rId4"/>
    <p:sldId id="320" r:id="rId5"/>
    <p:sldId id="277" r:id="rId6"/>
    <p:sldId id="321" r:id="rId7"/>
    <p:sldId id="286" r:id="rId8"/>
    <p:sldId id="322" r:id="rId9"/>
    <p:sldId id="290" r:id="rId10"/>
    <p:sldId id="269" r:id="rId11"/>
    <p:sldId id="298" r:id="rId12"/>
    <p:sldId id="325" r:id="rId13"/>
    <p:sldId id="294" r:id="rId14"/>
    <p:sldId id="313" r:id="rId15"/>
    <p:sldId id="295" r:id="rId16"/>
    <p:sldId id="326" r:id="rId17"/>
    <p:sldId id="287" r:id="rId18"/>
    <p:sldId id="314" r:id="rId19"/>
    <p:sldId id="306" r:id="rId20"/>
    <p:sldId id="327" r:id="rId21"/>
    <p:sldId id="288" r:id="rId22"/>
    <p:sldId id="315" r:id="rId23"/>
    <p:sldId id="302" r:id="rId24"/>
    <p:sldId id="328" r:id="rId25"/>
    <p:sldId id="297" r:id="rId26"/>
    <p:sldId id="316" r:id="rId27"/>
    <p:sldId id="293" r:id="rId28"/>
    <p:sldId id="329" r:id="rId29"/>
    <p:sldId id="300" r:id="rId30"/>
    <p:sldId id="317" r:id="rId31"/>
    <p:sldId id="305" r:id="rId32"/>
    <p:sldId id="323" r:id="rId33"/>
    <p:sldId id="303" r:id="rId34"/>
    <p:sldId id="318" r:id="rId35"/>
    <p:sldId id="271" r:id="rId36"/>
    <p:sldId id="324" r:id="rId37"/>
    <p:sldId id="304" r:id="rId38"/>
    <p:sldId id="285" r:id="rId39"/>
    <p:sldId id="319" r:id="rId40"/>
  </p:sldIdLst>
  <p:sldSz cx="9144000" cy="6858000" type="screen4x3"/>
  <p:notesSz cx="7099300" cy="10234613"/>
  <p:defaultTextStyle>
    <a:defPPr>
      <a:defRPr lang="nl-B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292929"/>
    <a:srgbClr val="DDDDDD"/>
    <a:srgbClr val="336699"/>
    <a:srgbClr val="CC3399"/>
    <a:srgbClr val="003399"/>
    <a:srgbClr val="005C8A"/>
    <a:srgbClr val="BC1414"/>
    <a:srgbClr val="DB171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7033" autoAdjust="0"/>
    <p:restoredTop sz="94660"/>
  </p:normalViewPr>
  <p:slideViewPr>
    <p:cSldViewPr>
      <p:cViewPr>
        <p:scale>
          <a:sx n="75" d="100"/>
          <a:sy n="75" d="100"/>
        </p:scale>
        <p:origin x="-126" y="-21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bwMode="auto">
          <a:xfrm>
            <a:off x="0" y="0"/>
            <a:ext cx="3076575" cy="512763"/>
          </a:xfrm>
          <a:prstGeom prst="rect">
            <a:avLst/>
          </a:prstGeom>
          <a:noFill/>
          <a:ln w="9525">
            <a:noFill/>
            <a:miter lim="800000"/>
            <a:headEnd/>
            <a:tailEnd/>
          </a:ln>
        </p:spPr>
        <p:txBody>
          <a:bodyPr vert="horz" wrap="square" lIns="94768" tIns="47384" rIns="94768" bIns="47384" numCol="1" anchor="t" anchorCtr="0" compatLnSpc="1">
            <a:prstTxWarp prst="textNoShape">
              <a:avLst/>
            </a:prstTxWarp>
          </a:bodyPr>
          <a:lstStyle>
            <a:lvl1pPr defTabSz="947738" eaLnBrk="1" hangingPunct="1">
              <a:defRPr sz="1200">
                <a:latin typeface="Calibri" pitchFamily="34" charset="0"/>
              </a:defRPr>
            </a:lvl1pPr>
          </a:lstStyle>
          <a:p>
            <a:pPr>
              <a:defRPr/>
            </a:pPr>
            <a:endParaRPr lang="nl-NL"/>
          </a:p>
        </p:txBody>
      </p:sp>
      <p:sp>
        <p:nvSpPr>
          <p:cNvPr id="3" name="Tijdelijke aanduiding voor datum 2"/>
          <p:cNvSpPr>
            <a:spLocks noGrp="1"/>
          </p:cNvSpPr>
          <p:nvPr>
            <p:ph type="dt" sz="quarter" idx="1"/>
          </p:nvPr>
        </p:nvSpPr>
        <p:spPr bwMode="auto">
          <a:xfrm>
            <a:off x="4021138" y="0"/>
            <a:ext cx="3076575" cy="512763"/>
          </a:xfrm>
          <a:prstGeom prst="rect">
            <a:avLst/>
          </a:prstGeom>
          <a:noFill/>
          <a:ln w="9525">
            <a:noFill/>
            <a:miter lim="800000"/>
            <a:headEnd/>
            <a:tailEnd/>
          </a:ln>
        </p:spPr>
        <p:txBody>
          <a:bodyPr vert="horz" wrap="square" lIns="94768" tIns="47384" rIns="94768" bIns="47384" numCol="1" anchor="t" anchorCtr="0" compatLnSpc="1">
            <a:prstTxWarp prst="textNoShape">
              <a:avLst/>
            </a:prstTxWarp>
          </a:bodyPr>
          <a:lstStyle>
            <a:lvl1pPr algn="r" defTabSz="947738" eaLnBrk="1" hangingPunct="1">
              <a:defRPr sz="1200">
                <a:latin typeface="Calibri" pitchFamily="34" charset="0"/>
              </a:defRPr>
            </a:lvl1pPr>
          </a:lstStyle>
          <a:p>
            <a:pPr>
              <a:defRPr/>
            </a:pPr>
            <a:fld id="{30B72B95-A111-40DB-B0F8-055E8AF71F6F}" type="datetimeFigureOut">
              <a:rPr lang="nl-BE"/>
              <a:pPr>
                <a:defRPr/>
              </a:pPr>
              <a:t>12/10/2015</a:t>
            </a:fld>
            <a:endParaRPr lang="nl-BE"/>
          </a:p>
        </p:txBody>
      </p:sp>
      <p:sp>
        <p:nvSpPr>
          <p:cNvPr id="4" name="Tijdelijke aanduiding voor voettekst 3"/>
          <p:cNvSpPr>
            <a:spLocks noGrp="1"/>
          </p:cNvSpPr>
          <p:nvPr>
            <p:ph type="ftr" sz="quarter" idx="2"/>
          </p:nvPr>
        </p:nvSpPr>
        <p:spPr bwMode="auto">
          <a:xfrm>
            <a:off x="0" y="9720263"/>
            <a:ext cx="3076575" cy="512762"/>
          </a:xfrm>
          <a:prstGeom prst="rect">
            <a:avLst/>
          </a:prstGeom>
          <a:noFill/>
          <a:ln w="9525">
            <a:noFill/>
            <a:miter lim="800000"/>
            <a:headEnd/>
            <a:tailEnd/>
          </a:ln>
        </p:spPr>
        <p:txBody>
          <a:bodyPr vert="horz" wrap="square" lIns="94768" tIns="47384" rIns="94768" bIns="47384" numCol="1" anchor="b" anchorCtr="0" compatLnSpc="1">
            <a:prstTxWarp prst="textNoShape">
              <a:avLst/>
            </a:prstTxWarp>
          </a:bodyPr>
          <a:lstStyle>
            <a:lvl1pPr defTabSz="947738" eaLnBrk="1" hangingPunct="1">
              <a:defRPr sz="1200">
                <a:latin typeface="Calibri" pitchFamily="34" charset="0"/>
              </a:defRPr>
            </a:lvl1pPr>
          </a:lstStyle>
          <a:p>
            <a:pPr>
              <a:defRPr/>
            </a:pPr>
            <a:endParaRPr lang="nl-NL"/>
          </a:p>
        </p:txBody>
      </p:sp>
      <p:sp>
        <p:nvSpPr>
          <p:cNvPr id="5" name="Tijdelijke aanduiding voor dianummer 4"/>
          <p:cNvSpPr>
            <a:spLocks noGrp="1"/>
          </p:cNvSpPr>
          <p:nvPr>
            <p:ph type="sldNum" sz="quarter" idx="3"/>
          </p:nvPr>
        </p:nvSpPr>
        <p:spPr bwMode="auto">
          <a:xfrm>
            <a:off x="4021138" y="9720263"/>
            <a:ext cx="3076575" cy="512762"/>
          </a:xfrm>
          <a:prstGeom prst="rect">
            <a:avLst/>
          </a:prstGeom>
          <a:noFill/>
          <a:ln w="9525">
            <a:noFill/>
            <a:miter lim="800000"/>
            <a:headEnd/>
            <a:tailEnd/>
          </a:ln>
        </p:spPr>
        <p:txBody>
          <a:bodyPr vert="horz" wrap="square" lIns="94768" tIns="47384" rIns="94768" bIns="47384" numCol="1" anchor="b" anchorCtr="0" compatLnSpc="1">
            <a:prstTxWarp prst="textNoShape">
              <a:avLst/>
            </a:prstTxWarp>
          </a:bodyPr>
          <a:lstStyle>
            <a:lvl1pPr algn="r" defTabSz="947738" eaLnBrk="1" hangingPunct="1">
              <a:defRPr sz="1200">
                <a:latin typeface="Calibri" pitchFamily="34" charset="0"/>
              </a:defRPr>
            </a:lvl1pPr>
          </a:lstStyle>
          <a:p>
            <a:pPr>
              <a:defRPr/>
            </a:pPr>
            <a:fld id="{9BABB33A-EE9F-4871-BFB0-52F3667DA952}" type="slidenum">
              <a:rPr lang="nl-BE"/>
              <a:pPr>
                <a:defRPr/>
              </a:pPr>
              <a:t>‹#›</a:t>
            </a:fld>
            <a:endParaRPr lang="nl-BE"/>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bwMode="auto">
          <a:xfrm>
            <a:off x="0" y="0"/>
            <a:ext cx="3076575" cy="512763"/>
          </a:xfrm>
          <a:prstGeom prst="rect">
            <a:avLst/>
          </a:prstGeom>
          <a:noFill/>
          <a:ln w="9525">
            <a:noFill/>
            <a:miter lim="800000"/>
            <a:headEnd/>
            <a:tailEnd/>
          </a:ln>
        </p:spPr>
        <p:txBody>
          <a:bodyPr vert="horz" wrap="square" lIns="94768" tIns="47384" rIns="94768" bIns="47384" numCol="1" anchor="t" anchorCtr="0" compatLnSpc="1">
            <a:prstTxWarp prst="textNoShape">
              <a:avLst/>
            </a:prstTxWarp>
          </a:bodyPr>
          <a:lstStyle>
            <a:lvl1pPr defTabSz="947738" eaLnBrk="1" hangingPunct="1">
              <a:defRPr sz="1200">
                <a:latin typeface="Calibri" pitchFamily="34" charset="0"/>
              </a:defRPr>
            </a:lvl1pPr>
          </a:lstStyle>
          <a:p>
            <a:pPr>
              <a:defRPr/>
            </a:pPr>
            <a:endParaRPr lang="nl-NL"/>
          </a:p>
        </p:txBody>
      </p:sp>
      <p:sp>
        <p:nvSpPr>
          <p:cNvPr id="3" name="Tijdelijke aanduiding voor datum 2"/>
          <p:cNvSpPr>
            <a:spLocks noGrp="1"/>
          </p:cNvSpPr>
          <p:nvPr>
            <p:ph type="dt" idx="1"/>
          </p:nvPr>
        </p:nvSpPr>
        <p:spPr bwMode="auto">
          <a:xfrm>
            <a:off x="4021138" y="0"/>
            <a:ext cx="3076575" cy="512763"/>
          </a:xfrm>
          <a:prstGeom prst="rect">
            <a:avLst/>
          </a:prstGeom>
          <a:noFill/>
          <a:ln w="9525">
            <a:noFill/>
            <a:miter lim="800000"/>
            <a:headEnd/>
            <a:tailEnd/>
          </a:ln>
        </p:spPr>
        <p:txBody>
          <a:bodyPr vert="horz" wrap="square" lIns="94768" tIns="47384" rIns="94768" bIns="47384" numCol="1" anchor="t" anchorCtr="0" compatLnSpc="1">
            <a:prstTxWarp prst="textNoShape">
              <a:avLst/>
            </a:prstTxWarp>
          </a:bodyPr>
          <a:lstStyle>
            <a:lvl1pPr algn="r" defTabSz="947738" eaLnBrk="1" hangingPunct="1">
              <a:defRPr sz="1200">
                <a:latin typeface="Calibri" pitchFamily="34" charset="0"/>
              </a:defRPr>
            </a:lvl1pPr>
          </a:lstStyle>
          <a:p>
            <a:pPr>
              <a:defRPr/>
            </a:pPr>
            <a:fld id="{54403597-431A-4839-A29D-24F84C235116}" type="datetimeFigureOut">
              <a:rPr lang="nl-BE"/>
              <a:pPr>
                <a:defRPr/>
              </a:pPr>
              <a:t>12/10/2015</a:t>
            </a:fld>
            <a:endParaRPr lang="nl-BE"/>
          </a:p>
        </p:txBody>
      </p:sp>
      <p:sp>
        <p:nvSpPr>
          <p:cNvPr id="4" name="Tijdelijke aanduiding voor dia-afbeelding 3"/>
          <p:cNvSpPr>
            <a:spLocks noGrp="1" noRot="1" noChangeAspect="1"/>
          </p:cNvSpPr>
          <p:nvPr>
            <p:ph type="sldImg" idx="2"/>
          </p:nvPr>
        </p:nvSpPr>
        <p:spPr>
          <a:xfrm>
            <a:off x="990600" y="768350"/>
            <a:ext cx="5118100" cy="3836988"/>
          </a:xfrm>
          <a:prstGeom prst="rect">
            <a:avLst/>
          </a:prstGeom>
          <a:noFill/>
          <a:ln w="12700">
            <a:solidFill>
              <a:prstClr val="black"/>
            </a:solidFill>
          </a:ln>
        </p:spPr>
        <p:txBody>
          <a:bodyPr vert="horz" lIns="91440" tIns="45720" rIns="91440" bIns="45720" rtlCol="0" anchor="ctr"/>
          <a:lstStyle/>
          <a:p>
            <a:pPr lvl="0"/>
            <a:endParaRPr lang="nl-BE" noProof="0"/>
          </a:p>
        </p:txBody>
      </p:sp>
      <p:sp>
        <p:nvSpPr>
          <p:cNvPr id="5" name="Tijdelijke aanduiding voor notities 4"/>
          <p:cNvSpPr>
            <a:spLocks noGrp="1"/>
          </p:cNvSpPr>
          <p:nvPr>
            <p:ph type="body" sz="quarter" idx="3"/>
          </p:nvPr>
        </p:nvSpPr>
        <p:spPr bwMode="auto">
          <a:xfrm>
            <a:off x="709613" y="4860925"/>
            <a:ext cx="5680075" cy="4605338"/>
          </a:xfrm>
          <a:prstGeom prst="rect">
            <a:avLst/>
          </a:prstGeom>
          <a:noFill/>
          <a:ln w="9525">
            <a:noFill/>
            <a:miter lim="800000"/>
            <a:headEnd/>
            <a:tailEnd/>
          </a:ln>
        </p:spPr>
        <p:txBody>
          <a:bodyPr vert="horz" wrap="square" lIns="94768" tIns="47384" rIns="94768" bIns="47384" numCol="1" anchor="t" anchorCtr="0" compatLnSpc="1">
            <a:prstTxWarp prst="textNoShape">
              <a:avLst/>
            </a:prstTxWarp>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nl-BE" noProof="0" smtClean="0"/>
          </a:p>
        </p:txBody>
      </p:sp>
      <p:sp>
        <p:nvSpPr>
          <p:cNvPr id="6" name="Tijdelijke aanduiding voor voettekst 5"/>
          <p:cNvSpPr>
            <a:spLocks noGrp="1"/>
          </p:cNvSpPr>
          <p:nvPr>
            <p:ph type="ftr" sz="quarter" idx="4"/>
          </p:nvPr>
        </p:nvSpPr>
        <p:spPr bwMode="auto">
          <a:xfrm>
            <a:off x="0" y="9720263"/>
            <a:ext cx="3076575" cy="512762"/>
          </a:xfrm>
          <a:prstGeom prst="rect">
            <a:avLst/>
          </a:prstGeom>
          <a:noFill/>
          <a:ln w="9525">
            <a:noFill/>
            <a:miter lim="800000"/>
            <a:headEnd/>
            <a:tailEnd/>
          </a:ln>
        </p:spPr>
        <p:txBody>
          <a:bodyPr vert="horz" wrap="square" lIns="94768" tIns="47384" rIns="94768" bIns="47384" numCol="1" anchor="b" anchorCtr="0" compatLnSpc="1">
            <a:prstTxWarp prst="textNoShape">
              <a:avLst/>
            </a:prstTxWarp>
          </a:bodyPr>
          <a:lstStyle>
            <a:lvl1pPr defTabSz="947738" eaLnBrk="1" hangingPunct="1">
              <a:defRPr sz="1200">
                <a:latin typeface="Calibri" pitchFamily="34" charset="0"/>
              </a:defRPr>
            </a:lvl1pPr>
          </a:lstStyle>
          <a:p>
            <a:pPr>
              <a:defRPr/>
            </a:pPr>
            <a:endParaRPr lang="nl-NL"/>
          </a:p>
        </p:txBody>
      </p:sp>
      <p:sp>
        <p:nvSpPr>
          <p:cNvPr id="7" name="Tijdelijke aanduiding voor dianummer 6"/>
          <p:cNvSpPr>
            <a:spLocks noGrp="1"/>
          </p:cNvSpPr>
          <p:nvPr>
            <p:ph type="sldNum" sz="quarter" idx="5"/>
          </p:nvPr>
        </p:nvSpPr>
        <p:spPr bwMode="auto">
          <a:xfrm>
            <a:off x="4021138" y="9720263"/>
            <a:ext cx="3076575" cy="512762"/>
          </a:xfrm>
          <a:prstGeom prst="rect">
            <a:avLst/>
          </a:prstGeom>
          <a:noFill/>
          <a:ln w="9525">
            <a:noFill/>
            <a:miter lim="800000"/>
            <a:headEnd/>
            <a:tailEnd/>
          </a:ln>
        </p:spPr>
        <p:txBody>
          <a:bodyPr vert="horz" wrap="square" lIns="94768" tIns="47384" rIns="94768" bIns="47384" numCol="1" anchor="b" anchorCtr="0" compatLnSpc="1">
            <a:prstTxWarp prst="textNoShape">
              <a:avLst/>
            </a:prstTxWarp>
          </a:bodyPr>
          <a:lstStyle>
            <a:lvl1pPr algn="r" defTabSz="947738" eaLnBrk="1" hangingPunct="1">
              <a:defRPr sz="1200">
                <a:latin typeface="Calibri" pitchFamily="34" charset="0"/>
              </a:defRPr>
            </a:lvl1pPr>
          </a:lstStyle>
          <a:p>
            <a:pPr>
              <a:defRPr/>
            </a:pPr>
            <a:fld id="{0AB29FE8-25A6-4460-A731-5F4714A43D37}" type="slidenum">
              <a:rPr lang="nl-BE"/>
              <a:pPr>
                <a:defRPr/>
              </a:pPr>
              <a:t>‹#›</a:t>
            </a:fld>
            <a:endParaRPr lang="nl-BE"/>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jdelijke aanduiding voor dia-afbeelding 1"/>
          <p:cNvSpPr>
            <a:spLocks noGrp="1" noRot="1" noChangeAspect="1"/>
          </p:cNvSpPr>
          <p:nvPr>
            <p:ph type="sldImg"/>
          </p:nvPr>
        </p:nvSpPr>
        <p:spPr bwMode="auto">
          <a:xfrm>
            <a:off x="992188" y="768350"/>
            <a:ext cx="5114925" cy="3836988"/>
          </a:xfrm>
          <a:noFill/>
          <a:ln>
            <a:solidFill>
              <a:srgbClr val="000000"/>
            </a:solidFill>
            <a:miter lim="800000"/>
            <a:headEnd/>
            <a:tailEnd/>
          </a:ln>
        </p:spPr>
      </p:sp>
      <p:sp>
        <p:nvSpPr>
          <p:cNvPr id="20482" name="Tijdelijke aanduiding voor notities 2"/>
          <p:cNvSpPr>
            <a:spLocks noGrp="1"/>
          </p:cNvSpPr>
          <p:nvPr>
            <p:ph type="body" idx="1"/>
          </p:nvPr>
        </p:nvSpPr>
        <p:spPr>
          <a:noFill/>
          <a:ln/>
        </p:spPr>
        <p:txBody>
          <a:bodyPr/>
          <a:lstStyle/>
          <a:p>
            <a:pPr eaLnBrk="1" hangingPunct="1">
              <a:spcBef>
                <a:spcPct val="0"/>
              </a:spcBef>
            </a:pPr>
            <a:endParaRPr lang="nl-NL" smtClean="0"/>
          </a:p>
        </p:txBody>
      </p:sp>
      <p:sp>
        <p:nvSpPr>
          <p:cNvPr id="20483" name="Tijdelijke aanduiding voor dianummer 4"/>
          <p:cNvSpPr>
            <a:spLocks noGrp="1"/>
          </p:cNvSpPr>
          <p:nvPr>
            <p:ph type="sldNum" sz="quarter" idx="5"/>
          </p:nvPr>
        </p:nvSpPr>
        <p:spPr>
          <a:noFill/>
        </p:spPr>
        <p:txBody>
          <a:bodyPr/>
          <a:lstStyle/>
          <a:p>
            <a:fld id="{EF839C0F-55A8-4D8E-BE8A-D6F9F168F637}" type="slidenum">
              <a:rPr lang="nl-BE" smtClean="0"/>
              <a:pPr/>
              <a:t>5</a:t>
            </a:fld>
            <a:endParaRPr lang="nl-B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nl-NL"/>
          </a:p>
        </p:txBody>
      </p:sp>
      <p:sp>
        <p:nvSpPr>
          <p:cNvPr id="4" name="Rectangle 8"/>
          <p:cNvSpPr>
            <a:spLocks noGrp="1" noChangeArrowheads="1"/>
          </p:cNvSpPr>
          <p:nvPr>
            <p:ph type="dt" sz="half" idx="10"/>
          </p:nvPr>
        </p:nvSpPr>
        <p:spPr>
          <a:ln/>
        </p:spPr>
        <p:txBody>
          <a:bodyPr/>
          <a:lstStyle>
            <a:lvl1pPr>
              <a:defRPr/>
            </a:lvl1pPr>
          </a:lstStyle>
          <a:p>
            <a:pPr>
              <a:defRPr/>
            </a:pPr>
            <a:fld id="{ED0158E7-C8D4-4A57-BE0F-83B918B71343}" type="datetime1">
              <a:rPr lang="nl-BE"/>
              <a:pPr>
                <a:defRPr/>
              </a:pPr>
              <a:t>12/10/2015</a:t>
            </a:fld>
            <a:endParaRPr lang="nl-NL"/>
          </a:p>
        </p:txBody>
      </p:sp>
      <p:sp>
        <p:nvSpPr>
          <p:cNvPr id="5" name="Rectangle 9"/>
          <p:cNvSpPr>
            <a:spLocks noGrp="1" noChangeArrowheads="1"/>
          </p:cNvSpPr>
          <p:nvPr>
            <p:ph type="ftr" sz="quarter" idx="11"/>
          </p:nvPr>
        </p:nvSpPr>
        <p:spPr>
          <a:ln/>
        </p:spPr>
        <p:txBody>
          <a:bodyPr/>
          <a:lstStyle>
            <a:lvl1pPr>
              <a:defRPr/>
            </a:lvl1pPr>
          </a:lstStyle>
          <a:p>
            <a:pPr>
              <a:defRPr/>
            </a:pPr>
            <a:endParaRPr lang="nl-NL"/>
          </a:p>
        </p:txBody>
      </p:sp>
      <p:sp>
        <p:nvSpPr>
          <p:cNvPr id="6" name="Rectangle 10"/>
          <p:cNvSpPr>
            <a:spLocks noGrp="1" noChangeArrowheads="1"/>
          </p:cNvSpPr>
          <p:nvPr>
            <p:ph type="sldNum" sz="quarter" idx="12"/>
          </p:nvPr>
        </p:nvSpPr>
        <p:spPr>
          <a:ln/>
        </p:spPr>
        <p:txBody>
          <a:bodyPr/>
          <a:lstStyle>
            <a:lvl1pPr>
              <a:defRPr/>
            </a:lvl1pPr>
          </a:lstStyle>
          <a:p>
            <a:pPr>
              <a:defRPr/>
            </a:pPr>
            <a:fld id="{BA7C5528-64EA-4122-A03B-9044196AA2B0}" type="slidenum">
              <a:rPr lang="nl-NL"/>
              <a:pPr>
                <a:defRPr/>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8"/>
          <p:cNvSpPr>
            <a:spLocks noGrp="1" noChangeArrowheads="1"/>
          </p:cNvSpPr>
          <p:nvPr>
            <p:ph type="dt" sz="half" idx="10"/>
          </p:nvPr>
        </p:nvSpPr>
        <p:spPr>
          <a:ln/>
        </p:spPr>
        <p:txBody>
          <a:bodyPr/>
          <a:lstStyle>
            <a:lvl1pPr>
              <a:defRPr/>
            </a:lvl1pPr>
          </a:lstStyle>
          <a:p>
            <a:pPr>
              <a:defRPr/>
            </a:pPr>
            <a:fld id="{C9DF50D2-105D-45D3-B6E8-5F0242C58C2F}" type="datetime1">
              <a:rPr lang="nl-BE"/>
              <a:pPr>
                <a:defRPr/>
              </a:pPr>
              <a:t>12/10/2015</a:t>
            </a:fld>
            <a:endParaRPr lang="nl-NL"/>
          </a:p>
        </p:txBody>
      </p:sp>
      <p:sp>
        <p:nvSpPr>
          <p:cNvPr id="5" name="Rectangle 9"/>
          <p:cNvSpPr>
            <a:spLocks noGrp="1" noChangeArrowheads="1"/>
          </p:cNvSpPr>
          <p:nvPr>
            <p:ph type="ftr" sz="quarter" idx="11"/>
          </p:nvPr>
        </p:nvSpPr>
        <p:spPr>
          <a:ln/>
        </p:spPr>
        <p:txBody>
          <a:bodyPr/>
          <a:lstStyle>
            <a:lvl1pPr>
              <a:defRPr/>
            </a:lvl1pPr>
          </a:lstStyle>
          <a:p>
            <a:pPr>
              <a:defRPr/>
            </a:pPr>
            <a:endParaRPr lang="nl-NL"/>
          </a:p>
        </p:txBody>
      </p:sp>
      <p:sp>
        <p:nvSpPr>
          <p:cNvPr id="6" name="Rectangle 10"/>
          <p:cNvSpPr>
            <a:spLocks noGrp="1" noChangeArrowheads="1"/>
          </p:cNvSpPr>
          <p:nvPr>
            <p:ph type="sldNum" sz="quarter" idx="12"/>
          </p:nvPr>
        </p:nvSpPr>
        <p:spPr>
          <a:ln/>
        </p:spPr>
        <p:txBody>
          <a:bodyPr/>
          <a:lstStyle>
            <a:lvl1pPr>
              <a:defRPr/>
            </a:lvl1pPr>
          </a:lstStyle>
          <a:p>
            <a:pPr>
              <a:defRPr/>
            </a:pPr>
            <a:fld id="{9CD664D0-1D6C-45E0-B72F-D461DF6D3A9C}" type="slidenum">
              <a:rPr lang="nl-NL"/>
              <a:pPr>
                <a:defRPr/>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fld id="{1FEDDF64-9481-484F-B3DF-1D094BE08EE0}" type="datetime1">
              <a:rPr lang="nl-BE"/>
              <a:pPr>
                <a:defRPr/>
              </a:pPr>
              <a:t>12/10/2015</a:t>
            </a:fld>
            <a:endParaRPr lang="nl-NL"/>
          </a:p>
        </p:txBody>
      </p:sp>
      <p:sp>
        <p:nvSpPr>
          <p:cNvPr id="5" name="Rectangle 9"/>
          <p:cNvSpPr>
            <a:spLocks noGrp="1" noChangeArrowheads="1"/>
          </p:cNvSpPr>
          <p:nvPr>
            <p:ph type="ftr" sz="quarter" idx="11"/>
          </p:nvPr>
        </p:nvSpPr>
        <p:spPr>
          <a:ln/>
        </p:spPr>
        <p:txBody>
          <a:bodyPr/>
          <a:lstStyle>
            <a:lvl1pPr>
              <a:defRPr/>
            </a:lvl1pPr>
          </a:lstStyle>
          <a:p>
            <a:pPr>
              <a:defRPr/>
            </a:pPr>
            <a:endParaRPr lang="nl-NL"/>
          </a:p>
        </p:txBody>
      </p:sp>
      <p:sp>
        <p:nvSpPr>
          <p:cNvPr id="6" name="Rectangle 10"/>
          <p:cNvSpPr>
            <a:spLocks noGrp="1" noChangeArrowheads="1"/>
          </p:cNvSpPr>
          <p:nvPr>
            <p:ph type="sldNum" sz="quarter" idx="12"/>
          </p:nvPr>
        </p:nvSpPr>
        <p:spPr>
          <a:ln/>
        </p:spPr>
        <p:txBody>
          <a:bodyPr/>
          <a:lstStyle>
            <a:lvl1pPr>
              <a:defRPr/>
            </a:lvl1pPr>
          </a:lstStyle>
          <a:p>
            <a:pPr>
              <a:defRPr/>
            </a:pPr>
            <a:fld id="{8E29D0F7-3C23-4AD3-AAFF-CE09B25F04A3}" type="slidenum">
              <a:rPr lang="nl-NL"/>
              <a:pPr>
                <a:defRPr/>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Rectangle 8"/>
          <p:cNvSpPr>
            <a:spLocks noGrp="1" noChangeArrowheads="1"/>
          </p:cNvSpPr>
          <p:nvPr>
            <p:ph type="dt" sz="half" idx="10"/>
          </p:nvPr>
        </p:nvSpPr>
        <p:spPr>
          <a:ln/>
        </p:spPr>
        <p:txBody>
          <a:bodyPr/>
          <a:lstStyle>
            <a:lvl1pPr>
              <a:defRPr/>
            </a:lvl1pPr>
          </a:lstStyle>
          <a:p>
            <a:pPr>
              <a:defRPr/>
            </a:pPr>
            <a:fld id="{7A9A8897-BAB4-40F8-8522-7A38CD1B2A61}" type="datetime1">
              <a:rPr lang="nl-BE"/>
              <a:pPr>
                <a:defRPr/>
              </a:pPr>
              <a:t>12/10/2015</a:t>
            </a:fld>
            <a:endParaRPr lang="nl-NL"/>
          </a:p>
        </p:txBody>
      </p:sp>
      <p:sp>
        <p:nvSpPr>
          <p:cNvPr id="6" name="Rectangle 9"/>
          <p:cNvSpPr>
            <a:spLocks noGrp="1" noChangeArrowheads="1"/>
          </p:cNvSpPr>
          <p:nvPr>
            <p:ph type="ftr" sz="quarter" idx="11"/>
          </p:nvPr>
        </p:nvSpPr>
        <p:spPr>
          <a:ln/>
        </p:spPr>
        <p:txBody>
          <a:bodyPr/>
          <a:lstStyle>
            <a:lvl1pPr>
              <a:defRPr/>
            </a:lvl1pPr>
          </a:lstStyle>
          <a:p>
            <a:pPr>
              <a:defRPr/>
            </a:pPr>
            <a:endParaRPr lang="nl-NL"/>
          </a:p>
        </p:txBody>
      </p:sp>
      <p:sp>
        <p:nvSpPr>
          <p:cNvPr id="7" name="Rectangle 10"/>
          <p:cNvSpPr>
            <a:spLocks noGrp="1" noChangeArrowheads="1"/>
          </p:cNvSpPr>
          <p:nvPr>
            <p:ph type="sldNum" sz="quarter" idx="12"/>
          </p:nvPr>
        </p:nvSpPr>
        <p:spPr>
          <a:ln/>
        </p:spPr>
        <p:txBody>
          <a:bodyPr/>
          <a:lstStyle>
            <a:lvl1pPr>
              <a:defRPr/>
            </a:lvl1pPr>
          </a:lstStyle>
          <a:p>
            <a:pPr>
              <a:defRPr/>
            </a:pPr>
            <a:fld id="{EE4E2786-8AB8-4FE2-9C0F-694D664F40E3}" type="slidenum">
              <a:rPr lang="nl-NL"/>
              <a:pPr>
                <a:defRPr/>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Rectangle 8"/>
          <p:cNvSpPr>
            <a:spLocks noGrp="1" noChangeArrowheads="1"/>
          </p:cNvSpPr>
          <p:nvPr>
            <p:ph type="dt" sz="half" idx="10"/>
          </p:nvPr>
        </p:nvSpPr>
        <p:spPr>
          <a:ln/>
        </p:spPr>
        <p:txBody>
          <a:bodyPr/>
          <a:lstStyle>
            <a:lvl1pPr>
              <a:defRPr/>
            </a:lvl1pPr>
          </a:lstStyle>
          <a:p>
            <a:pPr>
              <a:defRPr/>
            </a:pPr>
            <a:fld id="{744C6552-982E-4FBF-983B-395D163EED4A}" type="datetime1">
              <a:rPr lang="nl-BE"/>
              <a:pPr>
                <a:defRPr/>
              </a:pPr>
              <a:t>12/10/2015</a:t>
            </a:fld>
            <a:endParaRPr lang="nl-NL"/>
          </a:p>
        </p:txBody>
      </p:sp>
      <p:sp>
        <p:nvSpPr>
          <p:cNvPr id="8" name="Rectangle 9"/>
          <p:cNvSpPr>
            <a:spLocks noGrp="1" noChangeArrowheads="1"/>
          </p:cNvSpPr>
          <p:nvPr>
            <p:ph type="ftr" sz="quarter" idx="11"/>
          </p:nvPr>
        </p:nvSpPr>
        <p:spPr>
          <a:ln/>
        </p:spPr>
        <p:txBody>
          <a:bodyPr/>
          <a:lstStyle>
            <a:lvl1pPr>
              <a:defRPr/>
            </a:lvl1pPr>
          </a:lstStyle>
          <a:p>
            <a:pPr>
              <a:defRPr/>
            </a:pPr>
            <a:endParaRPr lang="nl-NL"/>
          </a:p>
        </p:txBody>
      </p:sp>
      <p:sp>
        <p:nvSpPr>
          <p:cNvPr id="9" name="Rectangle 10"/>
          <p:cNvSpPr>
            <a:spLocks noGrp="1" noChangeArrowheads="1"/>
          </p:cNvSpPr>
          <p:nvPr>
            <p:ph type="sldNum" sz="quarter" idx="12"/>
          </p:nvPr>
        </p:nvSpPr>
        <p:spPr>
          <a:ln/>
        </p:spPr>
        <p:txBody>
          <a:bodyPr/>
          <a:lstStyle>
            <a:lvl1pPr>
              <a:defRPr/>
            </a:lvl1pPr>
          </a:lstStyle>
          <a:p>
            <a:pPr>
              <a:defRPr/>
            </a:pPr>
            <a:fld id="{989CDAC5-6B2C-452F-A21A-C8622335468A}" type="slidenum">
              <a:rPr lang="nl-NL"/>
              <a:pPr>
                <a:defRPr/>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Rectangle 8"/>
          <p:cNvSpPr>
            <a:spLocks noGrp="1" noChangeArrowheads="1"/>
          </p:cNvSpPr>
          <p:nvPr>
            <p:ph type="dt" sz="half" idx="10"/>
          </p:nvPr>
        </p:nvSpPr>
        <p:spPr>
          <a:ln/>
        </p:spPr>
        <p:txBody>
          <a:bodyPr/>
          <a:lstStyle>
            <a:lvl1pPr>
              <a:defRPr/>
            </a:lvl1pPr>
          </a:lstStyle>
          <a:p>
            <a:pPr>
              <a:defRPr/>
            </a:pPr>
            <a:fld id="{2B10BED5-EC75-499E-8D82-1DD639F08F6A}" type="datetime1">
              <a:rPr lang="nl-BE"/>
              <a:pPr>
                <a:defRPr/>
              </a:pPr>
              <a:t>12/10/2015</a:t>
            </a:fld>
            <a:endParaRPr lang="nl-NL"/>
          </a:p>
        </p:txBody>
      </p:sp>
      <p:sp>
        <p:nvSpPr>
          <p:cNvPr id="4" name="Rectangle 9"/>
          <p:cNvSpPr>
            <a:spLocks noGrp="1" noChangeArrowheads="1"/>
          </p:cNvSpPr>
          <p:nvPr>
            <p:ph type="ftr" sz="quarter" idx="11"/>
          </p:nvPr>
        </p:nvSpPr>
        <p:spPr>
          <a:ln/>
        </p:spPr>
        <p:txBody>
          <a:bodyPr/>
          <a:lstStyle>
            <a:lvl1pPr>
              <a:defRPr/>
            </a:lvl1pPr>
          </a:lstStyle>
          <a:p>
            <a:pPr>
              <a:defRPr/>
            </a:pPr>
            <a:endParaRPr lang="nl-NL"/>
          </a:p>
        </p:txBody>
      </p:sp>
      <p:sp>
        <p:nvSpPr>
          <p:cNvPr id="5" name="Rectangle 10"/>
          <p:cNvSpPr>
            <a:spLocks noGrp="1" noChangeArrowheads="1"/>
          </p:cNvSpPr>
          <p:nvPr>
            <p:ph type="sldNum" sz="quarter" idx="12"/>
          </p:nvPr>
        </p:nvSpPr>
        <p:spPr>
          <a:ln/>
        </p:spPr>
        <p:txBody>
          <a:bodyPr/>
          <a:lstStyle>
            <a:lvl1pPr>
              <a:defRPr/>
            </a:lvl1pPr>
          </a:lstStyle>
          <a:p>
            <a:pPr>
              <a:defRPr/>
            </a:pPr>
            <a:fld id="{B73B8ABA-EA57-476E-A47D-FCB120222725}" type="slidenum">
              <a:rPr lang="nl-NL"/>
              <a:pPr>
                <a:defRPr/>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fld id="{1FF71D40-32AC-409E-92A8-755E946A116C}" type="datetime1">
              <a:rPr lang="nl-BE"/>
              <a:pPr>
                <a:defRPr/>
              </a:pPr>
              <a:t>12/10/2015</a:t>
            </a:fld>
            <a:endParaRPr lang="nl-NL"/>
          </a:p>
        </p:txBody>
      </p:sp>
      <p:sp>
        <p:nvSpPr>
          <p:cNvPr id="3" name="Rectangle 9"/>
          <p:cNvSpPr>
            <a:spLocks noGrp="1" noChangeArrowheads="1"/>
          </p:cNvSpPr>
          <p:nvPr>
            <p:ph type="ftr" sz="quarter" idx="11"/>
          </p:nvPr>
        </p:nvSpPr>
        <p:spPr>
          <a:ln/>
        </p:spPr>
        <p:txBody>
          <a:bodyPr/>
          <a:lstStyle>
            <a:lvl1pPr>
              <a:defRPr/>
            </a:lvl1pPr>
          </a:lstStyle>
          <a:p>
            <a:pPr>
              <a:defRPr/>
            </a:pPr>
            <a:endParaRPr lang="nl-NL"/>
          </a:p>
        </p:txBody>
      </p:sp>
      <p:sp>
        <p:nvSpPr>
          <p:cNvPr id="4" name="Rectangle 10"/>
          <p:cNvSpPr>
            <a:spLocks noGrp="1" noChangeArrowheads="1"/>
          </p:cNvSpPr>
          <p:nvPr>
            <p:ph type="sldNum" sz="quarter" idx="12"/>
          </p:nvPr>
        </p:nvSpPr>
        <p:spPr>
          <a:ln/>
        </p:spPr>
        <p:txBody>
          <a:bodyPr/>
          <a:lstStyle>
            <a:lvl1pPr>
              <a:defRPr/>
            </a:lvl1pPr>
          </a:lstStyle>
          <a:p>
            <a:pPr>
              <a:defRPr/>
            </a:pPr>
            <a:fld id="{CA7AD88A-DA64-459D-8CFF-D163AB74869D}" type="slidenum">
              <a:rPr lang="nl-NL"/>
              <a:pPr>
                <a:defRPr/>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153845ED-61AE-4C9B-A69E-549C08DA4C8C}" type="datetime1">
              <a:rPr lang="nl-BE"/>
              <a:pPr>
                <a:defRPr/>
              </a:pPr>
              <a:t>12/10/2015</a:t>
            </a:fld>
            <a:endParaRPr lang="nl-NL"/>
          </a:p>
        </p:txBody>
      </p:sp>
      <p:sp>
        <p:nvSpPr>
          <p:cNvPr id="6" name="Rectangle 9"/>
          <p:cNvSpPr>
            <a:spLocks noGrp="1" noChangeArrowheads="1"/>
          </p:cNvSpPr>
          <p:nvPr>
            <p:ph type="ftr" sz="quarter" idx="11"/>
          </p:nvPr>
        </p:nvSpPr>
        <p:spPr>
          <a:ln/>
        </p:spPr>
        <p:txBody>
          <a:bodyPr/>
          <a:lstStyle>
            <a:lvl1pPr>
              <a:defRPr/>
            </a:lvl1pPr>
          </a:lstStyle>
          <a:p>
            <a:pPr>
              <a:defRPr/>
            </a:pPr>
            <a:endParaRPr lang="nl-NL"/>
          </a:p>
        </p:txBody>
      </p:sp>
      <p:sp>
        <p:nvSpPr>
          <p:cNvPr id="7" name="Rectangle 10"/>
          <p:cNvSpPr>
            <a:spLocks noGrp="1" noChangeArrowheads="1"/>
          </p:cNvSpPr>
          <p:nvPr>
            <p:ph type="sldNum" sz="quarter" idx="12"/>
          </p:nvPr>
        </p:nvSpPr>
        <p:spPr>
          <a:ln/>
        </p:spPr>
        <p:txBody>
          <a:bodyPr/>
          <a:lstStyle>
            <a:lvl1pPr>
              <a:defRPr/>
            </a:lvl1pPr>
          </a:lstStyle>
          <a:p>
            <a:pPr>
              <a:defRPr/>
            </a:pPr>
            <a:fld id="{B0F23E3B-C40B-403C-A345-80B135E6A007}" type="slidenum">
              <a:rPr lang="nl-NL"/>
              <a:pPr>
                <a:defRPr/>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1EE4C460-62CA-44CF-B333-6ACF07BFDFA1}" type="datetime1">
              <a:rPr lang="nl-BE"/>
              <a:pPr>
                <a:defRPr/>
              </a:pPr>
              <a:t>12/10/2015</a:t>
            </a:fld>
            <a:endParaRPr lang="nl-NL"/>
          </a:p>
        </p:txBody>
      </p:sp>
      <p:sp>
        <p:nvSpPr>
          <p:cNvPr id="6" name="Rectangle 9"/>
          <p:cNvSpPr>
            <a:spLocks noGrp="1" noChangeArrowheads="1"/>
          </p:cNvSpPr>
          <p:nvPr>
            <p:ph type="ftr" sz="quarter" idx="11"/>
          </p:nvPr>
        </p:nvSpPr>
        <p:spPr>
          <a:ln/>
        </p:spPr>
        <p:txBody>
          <a:bodyPr/>
          <a:lstStyle>
            <a:lvl1pPr>
              <a:defRPr/>
            </a:lvl1pPr>
          </a:lstStyle>
          <a:p>
            <a:pPr>
              <a:defRPr/>
            </a:pPr>
            <a:endParaRPr lang="nl-NL"/>
          </a:p>
        </p:txBody>
      </p:sp>
      <p:sp>
        <p:nvSpPr>
          <p:cNvPr id="7" name="Rectangle 10"/>
          <p:cNvSpPr>
            <a:spLocks noGrp="1" noChangeArrowheads="1"/>
          </p:cNvSpPr>
          <p:nvPr>
            <p:ph type="sldNum" sz="quarter" idx="12"/>
          </p:nvPr>
        </p:nvSpPr>
        <p:spPr>
          <a:ln/>
        </p:spPr>
        <p:txBody>
          <a:bodyPr/>
          <a:lstStyle>
            <a:lvl1pPr>
              <a:defRPr/>
            </a:lvl1pPr>
          </a:lstStyle>
          <a:p>
            <a:pPr>
              <a:defRPr/>
            </a:pPr>
            <a:fld id="{ED648577-8518-4304-BB09-080A2AA38900}" type="slidenum">
              <a:rPr lang="nl-NL"/>
              <a:pPr>
                <a:defRPr/>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8"/>
          <p:cNvSpPr>
            <a:spLocks noGrp="1" noChangeArrowheads="1"/>
          </p:cNvSpPr>
          <p:nvPr>
            <p:ph type="dt" sz="half" idx="10"/>
          </p:nvPr>
        </p:nvSpPr>
        <p:spPr>
          <a:ln/>
        </p:spPr>
        <p:txBody>
          <a:bodyPr/>
          <a:lstStyle>
            <a:lvl1pPr>
              <a:defRPr/>
            </a:lvl1pPr>
          </a:lstStyle>
          <a:p>
            <a:pPr>
              <a:defRPr/>
            </a:pPr>
            <a:fld id="{1B3E9941-07C7-4BD1-9591-5F9F21B76F7D}" type="datetime1">
              <a:rPr lang="nl-BE"/>
              <a:pPr>
                <a:defRPr/>
              </a:pPr>
              <a:t>12/10/2015</a:t>
            </a:fld>
            <a:endParaRPr lang="nl-NL"/>
          </a:p>
        </p:txBody>
      </p:sp>
      <p:sp>
        <p:nvSpPr>
          <p:cNvPr id="5" name="Rectangle 9"/>
          <p:cNvSpPr>
            <a:spLocks noGrp="1" noChangeArrowheads="1"/>
          </p:cNvSpPr>
          <p:nvPr>
            <p:ph type="ftr" sz="quarter" idx="11"/>
          </p:nvPr>
        </p:nvSpPr>
        <p:spPr>
          <a:ln/>
        </p:spPr>
        <p:txBody>
          <a:bodyPr/>
          <a:lstStyle>
            <a:lvl1pPr>
              <a:defRPr/>
            </a:lvl1pPr>
          </a:lstStyle>
          <a:p>
            <a:pPr>
              <a:defRPr/>
            </a:pPr>
            <a:endParaRPr lang="nl-NL"/>
          </a:p>
        </p:txBody>
      </p:sp>
      <p:sp>
        <p:nvSpPr>
          <p:cNvPr id="6" name="Rectangle 10"/>
          <p:cNvSpPr>
            <a:spLocks noGrp="1" noChangeArrowheads="1"/>
          </p:cNvSpPr>
          <p:nvPr>
            <p:ph type="sldNum" sz="quarter" idx="12"/>
          </p:nvPr>
        </p:nvSpPr>
        <p:spPr>
          <a:ln/>
        </p:spPr>
        <p:txBody>
          <a:bodyPr/>
          <a:lstStyle>
            <a:lvl1pPr>
              <a:defRPr/>
            </a:lvl1pPr>
          </a:lstStyle>
          <a:p>
            <a:pPr>
              <a:defRPr/>
            </a:pPr>
            <a:fld id="{9239C6DA-FCD6-4433-84BA-57819B64ACC4}" type="slidenum">
              <a:rPr lang="nl-NL"/>
              <a:pPr>
                <a:defRPr/>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8"/>
          <p:cNvSpPr>
            <a:spLocks noGrp="1" noChangeArrowheads="1"/>
          </p:cNvSpPr>
          <p:nvPr>
            <p:ph type="dt" sz="half" idx="10"/>
          </p:nvPr>
        </p:nvSpPr>
        <p:spPr>
          <a:ln/>
        </p:spPr>
        <p:txBody>
          <a:bodyPr/>
          <a:lstStyle>
            <a:lvl1pPr>
              <a:defRPr/>
            </a:lvl1pPr>
          </a:lstStyle>
          <a:p>
            <a:pPr>
              <a:defRPr/>
            </a:pPr>
            <a:fld id="{65832D71-D5B0-486B-A349-84C53299F447}" type="datetime1">
              <a:rPr lang="nl-BE"/>
              <a:pPr>
                <a:defRPr/>
              </a:pPr>
              <a:t>12/10/2015</a:t>
            </a:fld>
            <a:endParaRPr lang="nl-NL"/>
          </a:p>
        </p:txBody>
      </p:sp>
      <p:sp>
        <p:nvSpPr>
          <p:cNvPr id="5" name="Rectangle 9"/>
          <p:cNvSpPr>
            <a:spLocks noGrp="1" noChangeArrowheads="1"/>
          </p:cNvSpPr>
          <p:nvPr>
            <p:ph type="ftr" sz="quarter" idx="11"/>
          </p:nvPr>
        </p:nvSpPr>
        <p:spPr>
          <a:ln/>
        </p:spPr>
        <p:txBody>
          <a:bodyPr/>
          <a:lstStyle>
            <a:lvl1pPr>
              <a:defRPr/>
            </a:lvl1pPr>
          </a:lstStyle>
          <a:p>
            <a:pPr>
              <a:defRPr/>
            </a:pPr>
            <a:endParaRPr lang="nl-NL"/>
          </a:p>
        </p:txBody>
      </p:sp>
      <p:sp>
        <p:nvSpPr>
          <p:cNvPr id="6" name="Rectangle 10"/>
          <p:cNvSpPr>
            <a:spLocks noGrp="1" noChangeArrowheads="1"/>
          </p:cNvSpPr>
          <p:nvPr>
            <p:ph type="sldNum" sz="quarter" idx="12"/>
          </p:nvPr>
        </p:nvSpPr>
        <p:spPr>
          <a:ln/>
        </p:spPr>
        <p:txBody>
          <a:bodyPr/>
          <a:lstStyle>
            <a:lvl1pPr>
              <a:defRPr/>
            </a:lvl1pPr>
          </a:lstStyle>
          <a:p>
            <a:pPr>
              <a:defRPr/>
            </a:pPr>
            <a:fld id="{BEF50175-50C0-4A1C-8926-DA2A66DBD76A}" type="slidenum">
              <a:rPr lang="nl-NL"/>
              <a:pPr>
                <a:defRPr/>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40963"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a:defRPr/>
              </a:pPr>
              <a:endParaRPr lang="nl-NL" sz="2400">
                <a:latin typeface="Times New Roman" pitchFamily="18" charset="0"/>
              </a:endParaRPr>
            </a:p>
          </p:txBody>
        </p:sp>
        <p:sp>
          <p:nvSpPr>
            <p:cNvPr id="40964"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a:defRPr/>
              </a:pPr>
              <a:endParaRPr lang="nl-NL"/>
            </a:p>
          </p:txBody>
        </p:sp>
        <p:sp>
          <p:nvSpPr>
            <p:cNvPr id="40965"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pPr>
                <a:defRPr/>
              </a:pPr>
              <a:endParaRPr lang="nl-NL">
                <a:latin typeface="Verdana" pitchFamily="34" charset="0"/>
              </a:endParaRPr>
            </a:p>
          </p:txBody>
        </p:sp>
      </p:grpSp>
      <p:sp>
        <p:nvSpPr>
          <p:cNvPr id="1027"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l-NL" smtClean="0"/>
              <a:t>Klik om het opmaakprofiel te bewerken</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40968"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mn-lt"/>
              </a:defRPr>
            </a:lvl1pPr>
          </a:lstStyle>
          <a:p>
            <a:pPr>
              <a:defRPr/>
            </a:pPr>
            <a:fld id="{CB20E4A6-9438-44D9-894C-6755CD6160C3}" type="datetime1">
              <a:rPr lang="nl-BE"/>
              <a:pPr>
                <a:defRPr/>
              </a:pPr>
              <a:t>12/10/2015</a:t>
            </a:fld>
            <a:endParaRPr lang="nl-NL"/>
          </a:p>
        </p:txBody>
      </p:sp>
      <p:sp>
        <p:nvSpPr>
          <p:cNvPr id="40969"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mn-lt"/>
              </a:defRPr>
            </a:lvl1pPr>
          </a:lstStyle>
          <a:p>
            <a:pPr>
              <a:defRPr/>
            </a:pPr>
            <a:endParaRPr lang="nl-NL"/>
          </a:p>
        </p:txBody>
      </p:sp>
      <p:sp>
        <p:nvSpPr>
          <p:cNvPr id="40970"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mn-lt"/>
              </a:defRPr>
            </a:lvl1pPr>
          </a:lstStyle>
          <a:p>
            <a:pPr>
              <a:defRPr/>
            </a:pPr>
            <a:fld id="{ABC92F65-E99B-4D1F-9A34-60DD3A51FD33}" type="slidenum">
              <a:rPr lang="nl-NL"/>
              <a:pPr>
                <a:defRPr/>
              </a:pPr>
              <a:t>‹#›</a:t>
            </a:fld>
            <a:endParaRPr lang="nl-NL"/>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eaLnBrk="0" fontAlgn="base" hangingPunct="0">
        <a:spcBef>
          <a:spcPct val="0"/>
        </a:spcBef>
        <a:spcAft>
          <a:spcPct val="0"/>
        </a:spcAft>
        <a:defRPr sz="3600">
          <a:solidFill>
            <a:schemeClr val="tx2"/>
          </a:solidFill>
          <a:latin typeface="Arial" charset="0"/>
          <a:cs typeface="Arial" charset="0"/>
        </a:defRPr>
      </a:lvl6pPr>
      <a:lvl7pPr marL="914400" algn="l" rtl="0" eaLnBrk="0" fontAlgn="base" hangingPunct="0">
        <a:spcBef>
          <a:spcPct val="0"/>
        </a:spcBef>
        <a:spcAft>
          <a:spcPct val="0"/>
        </a:spcAft>
        <a:defRPr sz="3600">
          <a:solidFill>
            <a:schemeClr val="tx2"/>
          </a:solidFill>
          <a:latin typeface="Arial" charset="0"/>
          <a:cs typeface="Arial" charset="0"/>
        </a:defRPr>
      </a:lvl7pPr>
      <a:lvl8pPr marL="1371600" algn="l" rtl="0" eaLnBrk="0" fontAlgn="base" hangingPunct="0">
        <a:spcBef>
          <a:spcPct val="0"/>
        </a:spcBef>
        <a:spcAft>
          <a:spcPct val="0"/>
        </a:spcAft>
        <a:defRPr sz="3600">
          <a:solidFill>
            <a:schemeClr val="tx2"/>
          </a:solidFill>
          <a:latin typeface="Arial" charset="0"/>
          <a:cs typeface="Arial" charset="0"/>
        </a:defRPr>
      </a:lvl8pPr>
      <a:lvl9pPr marL="1828800" algn="l" rtl="0" eaLnBrk="0" fontAlgn="base" hangingPunct="0">
        <a:spcBef>
          <a:spcPct val="0"/>
        </a:spcBef>
        <a:spcAft>
          <a:spcPct val="0"/>
        </a:spcAft>
        <a:defRPr sz="36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1" name="Picture 6" descr="http://i2.wp.com/theleadingedgeblog.com/wp-content/uploads/2015/02/bigstock-Judge-s-hold-hammer-on-wooden-46275952.jpg?resize=1600%2C985"/>
          <p:cNvPicPr>
            <a:picLocks noChangeAspect="1" noChangeArrowheads="1"/>
          </p:cNvPicPr>
          <p:nvPr/>
        </p:nvPicPr>
        <p:blipFill>
          <a:blip r:embed="rId2"/>
          <a:srcRect r="16240"/>
          <a:stretch>
            <a:fillRect/>
          </a:stretch>
        </p:blipFill>
        <p:spPr bwMode="auto">
          <a:xfrm>
            <a:off x="0" y="0"/>
            <a:ext cx="9467850" cy="6858000"/>
          </a:xfrm>
          <a:prstGeom prst="rect">
            <a:avLst/>
          </a:prstGeom>
          <a:noFill/>
          <a:ln w="9525">
            <a:noFill/>
            <a:miter lim="800000"/>
            <a:headEnd/>
            <a:tailEnd/>
          </a:ln>
        </p:spPr>
      </p:pic>
      <p:sp>
        <p:nvSpPr>
          <p:cNvPr id="15362" name="Titel 1"/>
          <p:cNvSpPr>
            <a:spLocks/>
          </p:cNvSpPr>
          <p:nvPr/>
        </p:nvSpPr>
        <p:spPr bwMode="auto">
          <a:xfrm>
            <a:off x="250825" y="2924175"/>
            <a:ext cx="8569325" cy="1655763"/>
          </a:xfrm>
          <a:prstGeom prst="rect">
            <a:avLst/>
          </a:prstGeom>
          <a:noFill/>
          <a:ln w="9525">
            <a:noFill/>
            <a:miter lim="800000"/>
            <a:headEnd/>
            <a:tailEnd/>
          </a:ln>
        </p:spPr>
        <p:txBody>
          <a:bodyPr anchor="b"/>
          <a:lstStyle/>
          <a:p>
            <a:pPr algn="ctr"/>
            <a:r>
              <a:rPr lang="nl-BE" sz="4600" b="1">
                <a:solidFill>
                  <a:schemeClr val="bg1"/>
                </a:solidFill>
              </a:rPr>
              <a:t>DE LEERSTRAF: </a:t>
            </a:r>
            <a:br>
              <a:rPr lang="nl-BE" sz="4600" b="1">
                <a:solidFill>
                  <a:schemeClr val="bg1"/>
                </a:solidFill>
              </a:rPr>
            </a:br>
            <a:r>
              <a:rPr lang="nl-BE" sz="3600" b="1">
                <a:solidFill>
                  <a:schemeClr val="bg1"/>
                </a:solidFill>
              </a:rPr>
              <a:t>EEN MEERWAARDE?</a:t>
            </a:r>
          </a:p>
        </p:txBody>
      </p:sp>
      <p:sp>
        <p:nvSpPr>
          <p:cNvPr id="15363" name="Ondertitel 2"/>
          <p:cNvSpPr>
            <a:spLocks/>
          </p:cNvSpPr>
          <p:nvPr/>
        </p:nvSpPr>
        <p:spPr bwMode="auto">
          <a:xfrm>
            <a:off x="1582738" y="5661025"/>
            <a:ext cx="7381875" cy="765175"/>
          </a:xfrm>
          <a:prstGeom prst="rect">
            <a:avLst/>
          </a:prstGeom>
          <a:noFill/>
          <a:ln w="9525">
            <a:noFill/>
            <a:miter lim="800000"/>
            <a:headEnd/>
            <a:tailEnd/>
          </a:ln>
        </p:spPr>
        <p:txBody>
          <a:bodyPr/>
          <a:lstStyle/>
          <a:p>
            <a:pPr algn="r">
              <a:spcBef>
                <a:spcPts val="600"/>
              </a:spcBef>
              <a:buClr>
                <a:schemeClr val="accent1"/>
              </a:buClr>
              <a:buSzPct val="70000"/>
              <a:buFont typeface="Wingdings" pitchFamily="2" charset="2"/>
              <a:buNone/>
            </a:pPr>
            <a:endParaRPr lang="nl-BE">
              <a:solidFill>
                <a:schemeClr val="bg1"/>
              </a:solidFill>
              <a:latin typeface="Calibri" pitchFamily="34" charset="0"/>
            </a:endParaRPr>
          </a:p>
          <a:p>
            <a:pPr algn="r">
              <a:spcBef>
                <a:spcPts val="600"/>
              </a:spcBef>
              <a:buClr>
                <a:schemeClr val="accent1"/>
              </a:buClr>
              <a:buSzPct val="70000"/>
              <a:buFont typeface="Wingdings" pitchFamily="2" charset="2"/>
              <a:buNone/>
            </a:pPr>
            <a:r>
              <a:rPr lang="nl-BE" b="1">
                <a:solidFill>
                  <a:schemeClr val="bg1"/>
                </a:solidFill>
                <a:latin typeface="Calibri" pitchFamily="34" charset="0"/>
              </a:rPr>
              <a:t>16 oktober 2015</a:t>
            </a:r>
          </a:p>
          <a:p>
            <a:pPr algn="r">
              <a:spcBef>
                <a:spcPts val="600"/>
              </a:spcBef>
              <a:buClr>
                <a:schemeClr val="accent1"/>
              </a:buClr>
              <a:buSzPct val="70000"/>
              <a:buFont typeface="Wingdings" pitchFamily="2" charset="2"/>
              <a:buNone/>
            </a:pPr>
            <a:r>
              <a:rPr lang="nl-BE" b="1">
                <a:solidFill>
                  <a:schemeClr val="bg1"/>
                </a:solidFill>
                <a:latin typeface="Calibri" pitchFamily="34" charset="0"/>
              </a:rPr>
              <a:t>Rijksarchief Brugge</a:t>
            </a:r>
          </a:p>
        </p:txBody>
      </p:sp>
      <p:sp>
        <p:nvSpPr>
          <p:cNvPr id="15364" name="Rectangle 9"/>
          <p:cNvSpPr>
            <a:spLocks noChangeArrowheads="1"/>
          </p:cNvSpPr>
          <p:nvPr/>
        </p:nvSpPr>
        <p:spPr bwMode="auto">
          <a:xfrm>
            <a:off x="179388" y="115888"/>
            <a:ext cx="5400675" cy="2195512"/>
          </a:xfrm>
          <a:prstGeom prst="rect">
            <a:avLst/>
          </a:prstGeom>
          <a:noFill/>
          <a:ln w="9525">
            <a:noFill/>
            <a:miter lim="800000"/>
            <a:headEnd/>
            <a:tailEnd/>
          </a:ln>
        </p:spPr>
        <p:txBody>
          <a:bodyPr>
            <a:spAutoFit/>
          </a:bodyPr>
          <a:lstStyle/>
          <a:p>
            <a:pPr>
              <a:spcBef>
                <a:spcPct val="10000"/>
              </a:spcBef>
              <a:spcAft>
                <a:spcPct val="10000"/>
              </a:spcAft>
            </a:pPr>
            <a:r>
              <a:rPr lang="nl-BE" sz="2300">
                <a:solidFill>
                  <a:schemeClr val="bg1"/>
                </a:solidFill>
              </a:rPr>
              <a:t>Alternatieve gerechtelijke maatregelen</a:t>
            </a:r>
          </a:p>
          <a:p>
            <a:pPr>
              <a:spcBef>
                <a:spcPct val="10000"/>
              </a:spcBef>
              <a:spcAft>
                <a:spcPct val="10000"/>
              </a:spcAft>
            </a:pPr>
            <a:r>
              <a:rPr lang="nl-BE" sz="2300">
                <a:solidFill>
                  <a:schemeClr val="bg1"/>
                </a:solidFill>
              </a:rPr>
              <a:t>Commissie Juridische Bijstand</a:t>
            </a:r>
          </a:p>
          <a:p>
            <a:pPr>
              <a:spcBef>
                <a:spcPct val="10000"/>
              </a:spcBef>
              <a:spcAft>
                <a:spcPct val="10000"/>
              </a:spcAft>
            </a:pPr>
            <a:r>
              <a:rPr lang="nl-BE" sz="2300">
                <a:solidFill>
                  <a:schemeClr val="bg1"/>
                </a:solidFill>
              </a:rPr>
              <a:t>&amp; Justitiehuis Brugge</a:t>
            </a:r>
          </a:p>
          <a:p>
            <a:pPr>
              <a:spcBef>
                <a:spcPct val="10000"/>
              </a:spcBef>
              <a:spcAft>
                <a:spcPct val="10000"/>
              </a:spcAft>
            </a:pPr>
            <a:endParaRPr lang="nl-BE" sz="2300" b="1">
              <a:solidFill>
                <a:schemeClr val="bg1"/>
              </a:solidFill>
            </a:endParaRPr>
          </a:p>
          <a:p>
            <a:pPr>
              <a:spcBef>
                <a:spcPct val="30000"/>
              </a:spcBef>
              <a:spcAft>
                <a:spcPct val="30000"/>
              </a:spcAft>
            </a:pPr>
            <a:endParaRPr lang="nl-NL" sz="2300" b="1">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solidFill>
                  <a:srgbClr val="003399"/>
                </a:solidFill>
                <a:latin typeface="Calibri" pitchFamily="34" charset="0"/>
              </a:rPr>
              <a:t>De leerstraf in het gerechtelijk arrondissement Brugge</a:t>
            </a:r>
          </a:p>
          <a:p>
            <a:pPr marL="342900" indent="-342900">
              <a:buFontTx/>
              <a:buAutoNum type="arabicPeriod"/>
            </a:pPr>
            <a:endParaRPr lang="nl-BE" sz="1400">
              <a:solidFill>
                <a:srgbClr val="003399"/>
              </a:solidFill>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kstvak 2"/>
          <p:cNvSpPr txBox="1">
            <a:spLocks noChangeArrowheads="1"/>
          </p:cNvSpPr>
          <p:nvPr/>
        </p:nvSpPr>
        <p:spPr bwMode="auto">
          <a:xfrm>
            <a:off x="1258888" y="333375"/>
            <a:ext cx="7885112" cy="5224463"/>
          </a:xfrm>
          <a:prstGeom prst="rect">
            <a:avLst/>
          </a:prstGeom>
          <a:noFill/>
          <a:ln w="9525">
            <a:noFill/>
            <a:miter lim="800000"/>
            <a:headEnd/>
            <a:tailEnd/>
          </a:ln>
        </p:spPr>
        <p:txBody>
          <a:bodyPr>
            <a:spAutoFit/>
          </a:bodyPr>
          <a:lstStyle/>
          <a:p>
            <a:pPr marL="342900" indent="-342900"/>
            <a:r>
              <a:rPr lang="nl-BE" sz="3500" b="1">
                <a:solidFill>
                  <a:srgbClr val="003399"/>
                </a:solidFill>
                <a:latin typeface="Calibri" pitchFamily="34" charset="0"/>
              </a:rPr>
              <a:t>1. DE LEERSTRAF IN HET GERECHTELIJK  </a:t>
            </a:r>
          </a:p>
          <a:p>
            <a:pPr marL="342900" indent="-342900"/>
            <a:r>
              <a:rPr lang="nl-BE" sz="3500" b="1">
                <a:solidFill>
                  <a:srgbClr val="003399"/>
                </a:solidFill>
                <a:latin typeface="Calibri" pitchFamily="34" charset="0"/>
              </a:rPr>
              <a:t>    ARRONDISSEMENT BRUGGE</a:t>
            </a:r>
          </a:p>
          <a:p>
            <a:pPr marL="342900" indent="-342900"/>
            <a:endParaRPr lang="nl-BE" sz="3500" b="1" u="sng">
              <a:solidFill>
                <a:srgbClr val="003399"/>
              </a:solidFill>
              <a:latin typeface="Calibri" pitchFamily="34" charset="0"/>
            </a:endParaRPr>
          </a:p>
          <a:p>
            <a:pPr marL="342900" indent="-342900"/>
            <a:r>
              <a:rPr lang="nl-BE" sz="2400" b="1" u="sng">
                <a:latin typeface="Calibri" pitchFamily="34" charset="0"/>
              </a:rPr>
              <a:t>2014</a:t>
            </a:r>
          </a:p>
          <a:p>
            <a:pPr marL="342900" indent="-342900"/>
            <a:endParaRPr lang="nl-BE" sz="1000" b="1" u="sng">
              <a:latin typeface="Calibri" pitchFamily="34" charset="0"/>
            </a:endParaRPr>
          </a:p>
          <a:p>
            <a:pPr marL="342900" indent="-342900">
              <a:buFontTx/>
              <a:buChar char="•"/>
            </a:pPr>
            <a:r>
              <a:rPr lang="nl-BE" sz="2200">
                <a:latin typeface="Calibri" pitchFamily="34" charset="0"/>
              </a:rPr>
              <a:t> 1461 dossiers in Justitiehuis Brugge:</a:t>
            </a:r>
          </a:p>
          <a:p>
            <a:pPr marL="1257300" lvl="2" indent="-342900">
              <a:buFont typeface="Wingdings" pitchFamily="2" charset="2"/>
              <a:buChar char="Ø"/>
            </a:pPr>
            <a:r>
              <a:rPr lang="nl-BE" sz="2200">
                <a:latin typeface="Calibri" pitchFamily="34" charset="0"/>
              </a:rPr>
              <a:t>910 PRO</a:t>
            </a:r>
          </a:p>
          <a:p>
            <a:pPr marL="1257300" lvl="2" indent="-342900">
              <a:buFont typeface="Wingdings" pitchFamily="2" charset="2"/>
              <a:buChar char="Ø"/>
            </a:pPr>
            <a:r>
              <a:rPr lang="nl-BE" sz="2200">
                <a:latin typeface="Calibri" pitchFamily="34" charset="0"/>
              </a:rPr>
              <a:t>242 BIS</a:t>
            </a:r>
          </a:p>
          <a:p>
            <a:pPr marL="1257300" lvl="2" indent="-342900">
              <a:buFont typeface="Wingdings" pitchFamily="2" charset="2"/>
              <a:buChar char="Ø"/>
            </a:pPr>
            <a:r>
              <a:rPr lang="nl-BE" sz="2200">
                <a:latin typeface="Calibri" pitchFamily="34" charset="0"/>
              </a:rPr>
              <a:t>309 VOV </a:t>
            </a:r>
          </a:p>
          <a:p>
            <a:pPr marL="342900" indent="-342900"/>
            <a:r>
              <a:rPr lang="nl-BE" sz="2200">
                <a:latin typeface="Calibri" pitchFamily="34" charset="0"/>
                <a:sym typeface="Wingdings" pitchFamily="2" charset="2"/>
              </a:rPr>
              <a:t>	</a:t>
            </a:r>
            <a:endParaRPr lang="nl-BE" sz="2200" i="1">
              <a:latin typeface="Calibri" pitchFamily="34" charset="0"/>
            </a:endParaRPr>
          </a:p>
          <a:p>
            <a:pPr marL="342900" indent="-342900">
              <a:buFontTx/>
              <a:buChar char="•"/>
            </a:pPr>
            <a:r>
              <a:rPr lang="nl-BE" sz="2200">
                <a:latin typeface="Calibri" pitchFamily="34" charset="0"/>
              </a:rPr>
              <a:t> Gerechtelijk arrondissement Brugge:</a:t>
            </a:r>
          </a:p>
          <a:p>
            <a:pPr marL="1257300" lvl="2" indent="-342900">
              <a:buFont typeface="Wingdings" pitchFamily="2" charset="2"/>
              <a:buChar char="Ø"/>
            </a:pPr>
            <a:r>
              <a:rPr lang="nl-BE" sz="2200">
                <a:latin typeface="Calibri" pitchFamily="34" charset="0"/>
              </a:rPr>
              <a:t>…… dossiers leermaatregel </a:t>
            </a:r>
          </a:p>
          <a:p>
            <a:pPr marL="1257300" lvl="2" indent="-342900">
              <a:buFont typeface="Wingdings" pitchFamily="2" charset="2"/>
              <a:buChar char="Ø"/>
            </a:pPr>
            <a:r>
              <a:rPr lang="nl-BE" sz="2200">
                <a:latin typeface="Calibri" pitchFamily="34" charset="0"/>
              </a:rPr>
              <a:t>…… leermaatregel beëindigd</a:t>
            </a:r>
          </a:p>
          <a:p>
            <a:pPr marL="1257300" lvl="2" indent="-342900">
              <a:buFont typeface="Wingdings" pitchFamily="2" charset="2"/>
              <a:buChar char="Ø"/>
            </a:pPr>
            <a:r>
              <a:rPr lang="nl-BE" sz="2200">
                <a:latin typeface="Calibri" pitchFamily="34" charset="0"/>
              </a:rPr>
              <a:t>…… leermaatregel positief afgerond</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solidFill>
                  <a:srgbClr val="003399"/>
                </a:solidFill>
                <a:latin typeface="Calibri" pitchFamily="34" charset="0"/>
              </a:rPr>
              <a:t>Misdrijven</a:t>
            </a:r>
          </a:p>
          <a:p>
            <a:pPr marL="342900" indent="-342900">
              <a:buFontTx/>
              <a:buAutoNum type="arabicPeriod"/>
            </a:pPr>
            <a:endParaRPr lang="nl-BE" sz="1400">
              <a:solidFill>
                <a:srgbClr val="003399"/>
              </a:solidFill>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idx="4294967295"/>
          </p:nvPr>
        </p:nvSpPr>
        <p:spPr>
          <a:xfrm>
            <a:off x="1258888" y="836613"/>
            <a:ext cx="7885112" cy="647700"/>
          </a:xfrm>
        </p:spPr>
        <p:txBody>
          <a:bodyPr/>
          <a:lstStyle/>
          <a:p>
            <a:pPr eaLnBrk="1" hangingPunct="1"/>
            <a:r>
              <a:rPr lang="nl-BE" sz="4000" b="1" smtClean="0">
                <a:solidFill>
                  <a:srgbClr val="003399"/>
                </a:solidFill>
                <a:latin typeface="Calibri" pitchFamily="34" charset="0"/>
              </a:rPr>
              <a:t>2. MISDRIJVEN</a:t>
            </a:r>
          </a:p>
        </p:txBody>
      </p:sp>
      <p:pic>
        <p:nvPicPr>
          <p:cNvPr id="19458" name="Picture 4" descr="delicten woordwolk"/>
          <p:cNvPicPr>
            <a:picLocks noChangeAspect="1" noChangeArrowheads="1"/>
          </p:cNvPicPr>
          <p:nvPr/>
        </p:nvPicPr>
        <p:blipFill>
          <a:blip r:embed="rId3"/>
          <a:srcRect l="19685" t="20998" r="19685" b="20998"/>
          <a:stretch>
            <a:fillRect/>
          </a:stretch>
        </p:blipFill>
        <p:spPr bwMode="auto">
          <a:xfrm>
            <a:off x="971550" y="2133600"/>
            <a:ext cx="8002588" cy="43068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kstvak 2"/>
          <p:cNvSpPr txBox="1">
            <a:spLocks noChangeArrowheads="1"/>
          </p:cNvSpPr>
          <p:nvPr/>
        </p:nvSpPr>
        <p:spPr bwMode="auto">
          <a:xfrm>
            <a:off x="1258888" y="765175"/>
            <a:ext cx="7129462" cy="6037263"/>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solidFill>
                  <a:srgbClr val="003399"/>
                </a:solidFill>
                <a:latin typeface="Calibri" pitchFamily="34" charset="0"/>
              </a:rPr>
              <a:t>Achterliggende problematiek(en)</a:t>
            </a:r>
          </a:p>
          <a:p>
            <a:pPr marL="342900" indent="-342900">
              <a:buFontTx/>
              <a:buAutoNum type="arabicPeriod"/>
            </a:pPr>
            <a:endParaRPr lang="nl-BE" sz="1400">
              <a:solidFill>
                <a:srgbClr val="003399"/>
              </a:solidFill>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sz="2000">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4"/>
          <p:cNvSpPr>
            <a:spLocks noChangeArrowheads="1"/>
          </p:cNvSpPr>
          <p:nvPr/>
        </p:nvSpPr>
        <p:spPr bwMode="auto">
          <a:xfrm>
            <a:off x="1258888" y="908050"/>
            <a:ext cx="8137525" cy="519113"/>
          </a:xfrm>
          <a:prstGeom prst="rect">
            <a:avLst/>
          </a:prstGeom>
          <a:noFill/>
          <a:ln w="9525">
            <a:noFill/>
            <a:miter lim="800000"/>
            <a:headEnd/>
            <a:tailEnd/>
          </a:ln>
        </p:spPr>
        <p:txBody>
          <a:bodyPr>
            <a:spAutoFit/>
          </a:bodyPr>
          <a:lstStyle/>
          <a:p>
            <a:r>
              <a:rPr lang="nl-BE" sz="2800" b="1">
                <a:solidFill>
                  <a:srgbClr val="003399"/>
                </a:solidFill>
              </a:rPr>
              <a:t>3. ACHTERLIGGENDE PROBLEMATIEK(EN)</a:t>
            </a:r>
            <a:endParaRPr lang="nl-NL" sz="2800" b="1">
              <a:solidFill>
                <a:srgbClr val="003399"/>
              </a:solidFill>
            </a:endParaRPr>
          </a:p>
        </p:txBody>
      </p:sp>
      <p:pic>
        <p:nvPicPr>
          <p:cNvPr id="22530" name="Picture 4" descr="1"/>
          <p:cNvPicPr>
            <a:picLocks noChangeAspect="1" noChangeArrowheads="1"/>
          </p:cNvPicPr>
          <p:nvPr/>
        </p:nvPicPr>
        <p:blipFill>
          <a:blip r:embed="rId2"/>
          <a:srcRect l="8105" t="27432" r="11073" b="29527"/>
          <a:stretch>
            <a:fillRect/>
          </a:stretch>
        </p:blipFill>
        <p:spPr bwMode="auto">
          <a:xfrm>
            <a:off x="900113" y="2349500"/>
            <a:ext cx="7915275" cy="3527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solidFill>
                  <a:srgbClr val="003399"/>
                </a:solidFill>
                <a:latin typeface="Calibri" pitchFamily="34" charset="0"/>
              </a:rPr>
              <a:t>Doelstellingen leerstraf</a:t>
            </a:r>
          </a:p>
          <a:p>
            <a:pPr marL="800100" lvl="1" indent="-342900"/>
            <a:r>
              <a:rPr lang="nl-BE">
                <a:solidFill>
                  <a:srgbClr val="003399"/>
                </a:solidFill>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4"/>
          <p:cNvSpPr>
            <a:spLocks noChangeArrowheads="1"/>
          </p:cNvSpPr>
          <p:nvPr/>
        </p:nvSpPr>
        <p:spPr bwMode="auto">
          <a:xfrm>
            <a:off x="1331913" y="765175"/>
            <a:ext cx="7812087" cy="701675"/>
          </a:xfrm>
          <a:prstGeom prst="rect">
            <a:avLst/>
          </a:prstGeom>
          <a:noFill/>
          <a:ln w="9525">
            <a:noFill/>
            <a:miter lim="800000"/>
            <a:headEnd/>
            <a:tailEnd/>
          </a:ln>
        </p:spPr>
        <p:txBody>
          <a:bodyPr>
            <a:spAutoFit/>
          </a:bodyPr>
          <a:lstStyle/>
          <a:p>
            <a:r>
              <a:rPr lang="nl-BE" sz="4000" b="1">
                <a:solidFill>
                  <a:srgbClr val="003399"/>
                </a:solidFill>
              </a:rPr>
              <a:t>4. DOELSTELLINGEN</a:t>
            </a:r>
            <a:endParaRPr lang="nl-NL" sz="4000" b="1">
              <a:solidFill>
                <a:srgbClr val="003399"/>
              </a:solidFill>
            </a:endParaRPr>
          </a:p>
        </p:txBody>
      </p:sp>
      <p:pic>
        <p:nvPicPr>
          <p:cNvPr id="24578" name="Picture 4" descr="2"/>
          <p:cNvPicPr>
            <a:picLocks noChangeAspect="1" noChangeArrowheads="1"/>
          </p:cNvPicPr>
          <p:nvPr/>
        </p:nvPicPr>
        <p:blipFill>
          <a:blip r:embed="rId2"/>
          <a:srcRect l="7382" t="16525" r="9384" b="20476"/>
          <a:stretch>
            <a:fillRect/>
          </a:stretch>
        </p:blipFill>
        <p:spPr bwMode="auto">
          <a:xfrm>
            <a:off x="900113" y="1917700"/>
            <a:ext cx="7827962" cy="4535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idx="4294967295"/>
          </p:nvPr>
        </p:nvSpPr>
        <p:spPr>
          <a:xfrm>
            <a:off x="1331913" y="692150"/>
            <a:ext cx="7559675" cy="725488"/>
          </a:xfrm>
        </p:spPr>
        <p:txBody>
          <a:bodyPr/>
          <a:lstStyle/>
          <a:p>
            <a:pPr eaLnBrk="1" hangingPunct="1"/>
            <a:r>
              <a:rPr lang="nl-NL" b="1" smtClean="0">
                <a:solidFill>
                  <a:srgbClr val="003399"/>
                </a:solidFill>
              </a:rPr>
              <a:t/>
            </a:r>
            <a:br>
              <a:rPr lang="nl-NL" b="1" smtClean="0">
                <a:solidFill>
                  <a:srgbClr val="003399"/>
                </a:solidFill>
              </a:rPr>
            </a:br>
            <a:r>
              <a:rPr lang="nl-BE" b="1" smtClean="0">
                <a:solidFill>
                  <a:schemeClr val="tx1"/>
                </a:solidFill>
                <a:latin typeface="Calibri" pitchFamily="34" charset="0"/>
              </a:rPr>
              <a:t/>
            </a:r>
            <a:br>
              <a:rPr lang="nl-BE" b="1" smtClean="0">
                <a:solidFill>
                  <a:schemeClr val="tx1"/>
                </a:solidFill>
                <a:latin typeface="Calibri" pitchFamily="34" charset="0"/>
              </a:rPr>
            </a:br>
            <a:r>
              <a:rPr lang="nl-BE" b="1" smtClean="0">
                <a:solidFill>
                  <a:srgbClr val="003399"/>
                </a:solidFill>
              </a:rPr>
              <a:t>4. Doelstellingen</a:t>
            </a:r>
            <a:br>
              <a:rPr lang="nl-BE" b="1" smtClean="0">
                <a:solidFill>
                  <a:srgbClr val="003399"/>
                </a:solidFill>
              </a:rPr>
            </a:br>
            <a:r>
              <a:rPr lang="nl-BE" b="1" smtClean="0">
                <a:solidFill>
                  <a:schemeClr val="tx1"/>
                </a:solidFill>
                <a:latin typeface="Calibri" pitchFamily="34" charset="0"/>
              </a:rPr>
              <a:t>4.1 Meer dan </a:t>
            </a:r>
            <a:r>
              <a:rPr lang="nl-BE" b="1" i="1" smtClean="0">
                <a:solidFill>
                  <a:schemeClr val="tx1"/>
                </a:solidFill>
                <a:latin typeface="Calibri" pitchFamily="34" charset="0"/>
              </a:rPr>
              <a:t>“wat komen babbelen”</a:t>
            </a:r>
          </a:p>
        </p:txBody>
      </p:sp>
      <p:sp>
        <p:nvSpPr>
          <p:cNvPr id="25602" name="Tekstvak 4"/>
          <p:cNvSpPr txBox="1">
            <a:spLocks noChangeArrowheads="1"/>
          </p:cNvSpPr>
          <p:nvPr/>
        </p:nvSpPr>
        <p:spPr bwMode="auto">
          <a:xfrm>
            <a:off x="1403350" y="1844675"/>
            <a:ext cx="7200900" cy="4751388"/>
          </a:xfrm>
          <a:prstGeom prst="rect">
            <a:avLst/>
          </a:prstGeom>
          <a:noFill/>
          <a:ln w="9525">
            <a:noFill/>
            <a:miter lim="800000"/>
            <a:headEnd/>
            <a:tailEnd/>
          </a:ln>
        </p:spPr>
        <p:txBody>
          <a:bodyPr>
            <a:spAutoFit/>
          </a:bodyPr>
          <a:lstStyle/>
          <a:p>
            <a:pPr>
              <a:buFont typeface="Wingdings" pitchFamily="2" charset="2"/>
              <a:buNone/>
            </a:pPr>
            <a:r>
              <a:rPr lang="nl-BE" sz="2200" b="1">
                <a:solidFill>
                  <a:srgbClr val="003399"/>
                </a:solidFill>
                <a:latin typeface="Calibri" pitchFamily="34" charset="0"/>
                <a:sym typeface="Wingdings" pitchFamily="2" charset="2"/>
              </a:rPr>
              <a:t>Hervalpreventie</a:t>
            </a:r>
            <a:endParaRPr lang="nl-BE" sz="2200">
              <a:solidFill>
                <a:srgbClr val="003399"/>
              </a:solidFill>
              <a:latin typeface="Calibri" pitchFamily="34" charset="0"/>
              <a:sym typeface="Wingdings" pitchFamily="2" charset="2"/>
            </a:endParaRPr>
          </a:p>
          <a:p>
            <a:pPr marL="742950" lvl="1" indent="-285750">
              <a:buFont typeface="Wingdings" pitchFamily="2" charset="2"/>
              <a:buChar char="à"/>
            </a:pPr>
            <a:r>
              <a:rPr lang="nl-BE" sz="2200">
                <a:latin typeface="Calibri" pitchFamily="34" charset="0"/>
                <a:sym typeface="Wingdings" pitchFamily="2" charset="2"/>
              </a:rPr>
              <a:t> Verantwoordelijkheid opnemen </a:t>
            </a:r>
          </a:p>
          <a:p>
            <a:pPr marL="742950" lvl="1" indent="-285750">
              <a:buFont typeface="Wingdings" pitchFamily="2" charset="2"/>
              <a:buChar char="à"/>
            </a:pPr>
            <a:r>
              <a:rPr lang="nl-BE" sz="2200">
                <a:latin typeface="Calibri" pitchFamily="34" charset="0"/>
                <a:sym typeface="Wingdings" pitchFamily="2" charset="2"/>
              </a:rPr>
              <a:t> Slachtofferbeleving</a:t>
            </a:r>
          </a:p>
          <a:p>
            <a:pPr marL="742950" lvl="1" indent="-285750"/>
            <a:r>
              <a:rPr lang="nl-BE" sz="2200">
                <a:latin typeface="Calibri" pitchFamily="34" charset="0"/>
                <a:sym typeface="Wingdings" pitchFamily="2" charset="2"/>
              </a:rPr>
              <a:t> Achterliggende problematiek(en) </a:t>
            </a:r>
          </a:p>
          <a:p>
            <a:pPr marL="742950" lvl="1" indent="-285750">
              <a:buFont typeface="Wingdings" pitchFamily="2" charset="2"/>
              <a:buChar char="à"/>
            </a:pPr>
            <a:r>
              <a:rPr lang="nl-BE" sz="2200">
                <a:latin typeface="Calibri" pitchFamily="34" charset="0"/>
                <a:sym typeface="Wingdings" pitchFamily="2" charset="2"/>
              </a:rPr>
              <a:t> Negatieve patronen doorbreken</a:t>
            </a:r>
          </a:p>
          <a:p>
            <a:pPr marL="742950" lvl="1" indent="-285750">
              <a:buFont typeface="Wingdings" pitchFamily="2" charset="2"/>
              <a:buChar char="à"/>
            </a:pPr>
            <a:r>
              <a:rPr lang="nl-BE" sz="2200">
                <a:latin typeface="Calibri" pitchFamily="34" charset="0"/>
                <a:sym typeface="Wingdings" pitchFamily="2" charset="2"/>
              </a:rPr>
              <a:t> Risicofactoren (h)erkennen</a:t>
            </a:r>
          </a:p>
          <a:p>
            <a:pPr marL="742950" lvl="1" indent="-285750">
              <a:buFont typeface="Wingdings" pitchFamily="2" charset="2"/>
              <a:buChar char="à"/>
            </a:pPr>
            <a:r>
              <a:rPr lang="nl-BE" sz="2200">
                <a:latin typeface="Calibri" pitchFamily="34" charset="0"/>
                <a:sym typeface="Wingdings" pitchFamily="2" charset="2"/>
              </a:rPr>
              <a:t> Beschermende factoren stimuleren</a:t>
            </a:r>
          </a:p>
          <a:p>
            <a:pPr marL="742950" lvl="1" indent="-285750">
              <a:buFont typeface="Wingdings" pitchFamily="2" charset="2"/>
              <a:buNone/>
            </a:pPr>
            <a:endParaRPr lang="nl-BE" sz="2200">
              <a:latin typeface="Calibri" pitchFamily="34" charset="0"/>
              <a:sym typeface="Wingdings" pitchFamily="2" charset="2"/>
            </a:endParaRPr>
          </a:p>
          <a:p>
            <a:pPr>
              <a:buFont typeface="Wingdings" pitchFamily="2" charset="2"/>
              <a:buNone/>
            </a:pPr>
            <a:r>
              <a:rPr lang="nl-BE" sz="2200" b="1">
                <a:solidFill>
                  <a:srgbClr val="003399"/>
                </a:solidFill>
                <a:latin typeface="Calibri" pitchFamily="34" charset="0"/>
                <a:sym typeface="Wingdings" pitchFamily="2" charset="2"/>
              </a:rPr>
              <a:t>Confrontatie met gevolgen misdrijf</a:t>
            </a:r>
          </a:p>
          <a:p>
            <a:pPr marL="742950" lvl="1" indent="-285750">
              <a:buFont typeface="Wingdings" pitchFamily="2" charset="2"/>
              <a:buChar char="à"/>
            </a:pPr>
            <a:r>
              <a:rPr lang="nl-BE" sz="2200">
                <a:latin typeface="Calibri" pitchFamily="34" charset="0"/>
                <a:sym typeface="Wingdings" pitchFamily="2" charset="2"/>
              </a:rPr>
              <a:t> Dader &amp; omgeving</a:t>
            </a:r>
          </a:p>
          <a:p>
            <a:pPr marL="742950" lvl="1" indent="-285750">
              <a:buFont typeface="Wingdings" pitchFamily="2" charset="2"/>
              <a:buChar char="à"/>
            </a:pPr>
            <a:r>
              <a:rPr lang="nl-BE" sz="2200">
                <a:latin typeface="Calibri" pitchFamily="34" charset="0"/>
                <a:sym typeface="Wingdings" pitchFamily="2" charset="2"/>
              </a:rPr>
              <a:t> Slachtoffer(s) &amp; omgeving</a:t>
            </a:r>
          </a:p>
          <a:p>
            <a:pPr marL="742950" lvl="1" indent="-285750">
              <a:buFont typeface="Wingdings" pitchFamily="2" charset="2"/>
              <a:buChar char="à"/>
            </a:pPr>
            <a:r>
              <a:rPr lang="nl-BE" sz="2200">
                <a:latin typeface="Calibri" pitchFamily="34" charset="0"/>
                <a:sym typeface="Wingdings" pitchFamily="2" charset="2"/>
              </a:rPr>
              <a:t> Samenleving</a:t>
            </a:r>
          </a:p>
          <a:p>
            <a:endParaRPr lang="nl-BE" sz="2200">
              <a:latin typeface="Calibri" pitchFamily="34" charset="0"/>
              <a:sym typeface="Wingdings" pitchFamily="2" charset="2"/>
            </a:endParaRPr>
          </a:p>
          <a:p>
            <a:pPr>
              <a:buFont typeface="Wingdings" pitchFamily="2" charset="2"/>
              <a:buNone/>
            </a:pPr>
            <a:endParaRPr lang="nl-BE" sz="2000">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kstvak 4"/>
          <p:cNvSpPr txBox="1">
            <a:spLocks noChangeArrowheads="1"/>
          </p:cNvSpPr>
          <p:nvPr/>
        </p:nvSpPr>
        <p:spPr bwMode="auto">
          <a:xfrm>
            <a:off x="1403350" y="1844675"/>
            <a:ext cx="7416800" cy="3776663"/>
          </a:xfrm>
          <a:prstGeom prst="rect">
            <a:avLst/>
          </a:prstGeom>
          <a:noFill/>
          <a:ln w="9525">
            <a:noFill/>
            <a:miter lim="800000"/>
            <a:headEnd/>
            <a:tailEnd/>
          </a:ln>
        </p:spPr>
        <p:txBody>
          <a:bodyPr>
            <a:spAutoFit/>
          </a:bodyPr>
          <a:lstStyle/>
          <a:p>
            <a:pPr>
              <a:buFont typeface="Wingdings" pitchFamily="2" charset="2"/>
              <a:buNone/>
            </a:pPr>
            <a:r>
              <a:rPr lang="nl-BE" sz="2200" b="1">
                <a:solidFill>
                  <a:srgbClr val="003399"/>
                </a:solidFill>
                <a:latin typeface="Calibri" pitchFamily="34" charset="0"/>
                <a:sym typeface="Wingdings" pitchFamily="2" charset="2"/>
              </a:rPr>
              <a:t>Stopzetting	</a:t>
            </a:r>
          </a:p>
          <a:p>
            <a:pPr marL="742950" lvl="1" indent="-285750">
              <a:buFont typeface="Wingdings" pitchFamily="2" charset="2"/>
              <a:buChar char="à"/>
            </a:pPr>
            <a:r>
              <a:rPr lang="nl-BE" sz="2200">
                <a:latin typeface="Calibri" pitchFamily="34" charset="0"/>
                <a:sym typeface="Wingdings" pitchFamily="2" charset="2"/>
              </a:rPr>
              <a:t> Opname/doorverwijzing</a:t>
            </a:r>
          </a:p>
          <a:p>
            <a:pPr marL="742950" lvl="1" indent="-285750">
              <a:buFont typeface="Wingdings" pitchFamily="2" charset="2"/>
              <a:buChar char="à"/>
            </a:pPr>
            <a:r>
              <a:rPr lang="nl-BE" sz="2200">
                <a:latin typeface="Calibri" pitchFamily="34" charset="0"/>
                <a:sym typeface="Wingdings" pitchFamily="2" charset="2"/>
              </a:rPr>
              <a:t> Ongewettigde afwezigheid</a:t>
            </a:r>
          </a:p>
          <a:p>
            <a:pPr marL="742950" lvl="1" indent="-285750">
              <a:buFont typeface="Wingdings" pitchFamily="2" charset="2"/>
              <a:buChar char="à"/>
            </a:pPr>
            <a:r>
              <a:rPr lang="nl-BE" sz="2200">
                <a:latin typeface="Calibri" pitchFamily="34" charset="0"/>
                <a:sym typeface="Wingdings" pitchFamily="2" charset="2"/>
              </a:rPr>
              <a:t> Onvoldoende medewerking</a:t>
            </a:r>
          </a:p>
          <a:p>
            <a:pPr marL="742950" lvl="1" indent="-285750">
              <a:buFont typeface="Wingdings" pitchFamily="2" charset="2"/>
              <a:buChar char="à"/>
            </a:pPr>
            <a:r>
              <a:rPr lang="nl-BE" sz="2200">
                <a:latin typeface="Calibri" pitchFamily="34" charset="0"/>
                <a:sym typeface="Wingdings" pitchFamily="2" charset="2"/>
              </a:rPr>
              <a:t> Geen hulpvraag/inhoudelijke motivatie</a:t>
            </a:r>
          </a:p>
          <a:p>
            <a:pPr marL="1143000" lvl="2" indent="-228600">
              <a:buFont typeface="Wingdings" pitchFamily="2" charset="2"/>
              <a:buNone/>
            </a:pPr>
            <a:endParaRPr lang="nl-BE" sz="2200">
              <a:latin typeface="Calibri" pitchFamily="34" charset="0"/>
              <a:sym typeface="Wingdings" pitchFamily="2" charset="2"/>
            </a:endParaRPr>
          </a:p>
          <a:p>
            <a:pPr>
              <a:buFont typeface="Wingdings" pitchFamily="2" charset="2"/>
              <a:buNone/>
            </a:pPr>
            <a:r>
              <a:rPr lang="nl-BE" sz="2200" b="1">
                <a:solidFill>
                  <a:srgbClr val="003399"/>
                </a:solidFill>
                <a:latin typeface="Calibri" pitchFamily="34" charset="0"/>
                <a:sym typeface="Wingdings" pitchFamily="2" charset="2"/>
              </a:rPr>
              <a:t>Evaluatie vorming </a:t>
            </a:r>
            <a:endParaRPr lang="nl-BE" sz="2200" b="1">
              <a:latin typeface="Calibri" pitchFamily="34" charset="0"/>
              <a:sym typeface="Wingdings" pitchFamily="2" charset="2"/>
            </a:endParaRPr>
          </a:p>
          <a:p>
            <a:pPr marL="742950" lvl="1" indent="-285750">
              <a:buFont typeface="Wingdings" pitchFamily="2" charset="2"/>
              <a:buChar char="à"/>
            </a:pPr>
            <a:r>
              <a:rPr lang="nl-BE" sz="2200">
                <a:latin typeface="Calibri" pitchFamily="34" charset="0"/>
                <a:sym typeface="Wingdings" pitchFamily="2" charset="2"/>
              </a:rPr>
              <a:t> Voor/tijdens/na leermaatregel</a:t>
            </a:r>
          </a:p>
          <a:p>
            <a:pPr marL="742950" lvl="1" indent="-285750">
              <a:buFont typeface="Wingdings" pitchFamily="2" charset="2"/>
              <a:buChar char="à"/>
            </a:pPr>
            <a:r>
              <a:rPr lang="nl-BE" sz="2200">
                <a:latin typeface="Calibri" pitchFamily="34" charset="0"/>
                <a:sym typeface="Wingdings" pitchFamily="2" charset="2"/>
              </a:rPr>
              <a:t> Hulpverlener</a:t>
            </a:r>
          </a:p>
          <a:p>
            <a:pPr marL="742950" lvl="1" indent="-285750">
              <a:buFont typeface="Wingdings" pitchFamily="2" charset="2"/>
              <a:buChar char="à"/>
            </a:pPr>
            <a:r>
              <a:rPr lang="nl-BE" sz="2200">
                <a:latin typeface="Calibri" pitchFamily="34" charset="0"/>
                <a:sym typeface="Wingdings" pitchFamily="2" charset="2"/>
              </a:rPr>
              <a:t> Justitieassistent</a:t>
            </a:r>
          </a:p>
          <a:p>
            <a:pPr marL="742950" lvl="1" indent="-285750">
              <a:buFont typeface="Wingdings" pitchFamily="2" charset="2"/>
              <a:buChar char="à"/>
            </a:pPr>
            <a:r>
              <a:rPr lang="nl-BE" sz="2200">
                <a:latin typeface="Calibri" pitchFamily="34" charset="0"/>
                <a:sym typeface="Wingdings" pitchFamily="2" charset="2"/>
              </a:rPr>
              <a:t> Cliënt (&amp; omgeving)</a:t>
            </a:r>
            <a:endParaRPr lang="nl-BE" sz="2200">
              <a:latin typeface="Verdana" pitchFamily="34" charset="0"/>
            </a:endParaRPr>
          </a:p>
        </p:txBody>
      </p:sp>
      <p:sp>
        <p:nvSpPr>
          <p:cNvPr id="26626" name="Titel 1"/>
          <p:cNvSpPr>
            <a:spLocks/>
          </p:cNvSpPr>
          <p:nvPr/>
        </p:nvSpPr>
        <p:spPr bwMode="auto">
          <a:xfrm>
            <a:off x="1331913" y="692150"/>
            <a:ext cx="7559675" cy="725488"/>
          </a:xfrm>
          <a:prstGeom prst="rect">
            <a:avLst/>
          </a:prstGeom>
          <a:noFill/>
          <a:ln w="9525">
            <a:noFill/>
            <a:miter lim="800000"/>
            <a:headEnd/>
            <a:tailEnd/>
          </a:ln>
        </p:spPr>
        <p:txBody>
          <a:bodyPr anchor="b"/>
          <a:lstStyle/>
          <a:p>
            <a:r>
              <a:rPr lang="nl-BE" sz="3600" b="1">
                <a:solidFill>
                  <a:srgbClr val="003399"/>
                </a:solidFill>
              </a:rPr>
              <a:t>4. Doelstellingen </a:t>
            </a:r>
          </a:p>
          <a:p>
            <a:r>
              <a:rPr lang="nl-BE" sz="3600" b="1">
                <a:latin typeface="Calibri" pitchFamily="34" charset="0"/>
              </a:rPr>
              <a:t>4.1 Meer dan </a:t>
            </a:r>
            <a:r>
              <a:rPr lang="nl-BE" sz="3600" b="1" i="1">
                <a:latin typeface="Calibri" pitchFamily="34" charset="0"/>
              </a:rPr>
              <a:t>“wat komen babbelen”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solidFill>
                  <a:srgbClr val="003399"/>
                </a:solidFill>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el 1"/>
          <p:cNvSpPr>
            <a:spLocks noGrp="1"/>
          </p:cNvSpPr>
          <p:nvPr>
            <p:ph type="title" idx="4294967295"/>
          </p:nvPr>
        </p:nvSpPr>
        <p:spPr>
          <a:xfrm>
            <a:off x="1331913" y="692150"/>
            <a:ext cx="7632700" cy="720725"/>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4.2 Wat ervaart men als straf?</a:t>
            </a:r>
          </a:p>
        </p:txBody>
      </p:sp>
      <p:sp>
        <p:nvSpPr>
          <p:cNvPr id="5" name="Tekstvak 4"/>
          <p:cNvSpPr txBox="1">
            <a:spLocks noChangeArrowheads="1"/>
          </p:cNvSpPr>
          <p:nvPr/>
        </p:nvSpPr>
        <p:spPr bwMode="auto">
          <a:xfrm>
            <a:off x="971550" y="1916113"/>
            <a:ext cx="7488238" cy="4516437"/>
          </a:xfrm>
          <a:prstGeom prst="rect">
            <a:avLst/>
          </a:prstGeom>
          <a:noFill/>
          <a:ln w="9525">
            <a:noFill/>
            <a:miter lim="800000"/>
            <a:headEnd/>
            <a:tailEnd/>
          </a:ln>
        </p:spPr>
        <p:txBody>
          <a:bodyPr>
            <a:spAutoFit/>
          </a:bodyPr>
          <a:lstStyle/>
          <a:p>
            <a:pPr marL="342900" indent="-342900"/>
            <a:r>
              <a:rPr lang="nl-BE" i="1">
                <a:latin typeface="Verdana" pitchFamily="34" charset="0"/>
              </a:rPr>
              <a:t>	</a:t>
            </a:r>
          </a:p>
          <a:p>
            <a:pPr marL="342900" indent="-342900"/>
            <a:endParaRPr lang="nl-BE" i="1">
              <a:latin typeface="Verdana" pitchFamily="34" charset="0"/>
            </a:endParaRPr>
          </a:p>
          <a:p>
            <a:pPr marL="342900" indent="-342900"/>
            <a:r>
              <a:rPr lang="nl-BE" i="1">
                <a:latin typeface="Verdana" pitchFamily="34" charset="0"/>
              </a:rPr>
              <a:t>	“</a:t>
            </a:r>
            <a:r>
              <a:rPr lang="nl-BE" i="1">
                <a:solidFill>
                  <a:srgbClr val="003399"/>
                </a:solidFill>
                <a:latin typeface="Verdana" pitchFamily="34" charset="0"/>
              </a:rPr>
              <a:t>Je wordt door een leerstraf geconfronteerd met wat je gedaan hebt.</a:t>
            </a:r>
            <a:r>
              <a:rPr lang="nl-BE" i="1">
                <a:latin typeface="Verdana" pitchFamily="34" charset="0"/>
              </a:rPr>
              <a:t> Anders zou ik alles meer naar de achtergrond verdrongen hebben…</a:t>
            </a:r>
          </a:p>
          <a:p>
            <a:pPr marL="342900" indent="-342900"/>
            <a:endParaRPr lang="nl-BE" i="1">
              <a:latin typeface="Verdana" pitchFamily="34" charset="0"/>
            </a:endParaRPr>
          </a:p>
          <a:p>
            <a:pPr marL="342900" indent="-342900"/>
            <a:r>
              <a:rPr lang="nl-BE" i="1">
                <a:latin typeface="Verdana" pitchFamily="34" charset="0"/>
              </a:rPr>
              <a:t>	Maar nu was ik wél bezig met de </a:t>
            </a:r>
            <a:r>
              <a:rPr lang="nl-BE" i="1">
                <a:solidFill>
                  <a:srgbClr val="003399"/>
                </a:solidFill>
                <a:latin typeface="Verdana" pitchFamily="34" charset="0"/>
              </a:rPr>
              <a:t>gevolgen van de feiten voor iedereen</a:t>
            </a:r>
            <a:r>
              <a:rPr lang="nl-BE" i="1">
                <a:latin typeface="Verdana" pitchFamily="34" charset="0"/>
              </a:rPr>
              <a:t>. Ik heb ingezien dat ik er niet alleen mijn partner, maar ook andere naasten mee gekwetst heb. </a:t>
            </a:r>
          </a:p>
          <a:p>
            <a:pPr marL="342900" indent="-342900"/>
            <a:r>
              <a:rPr lang="nl-BE" i="1">
                <a:latin typeface="Verdana" pitchFamily="34" charset="0"/>
              </a:rPr>
              <a:t>	Ik wil dit nooit meer!” </a:t>
            </a:r>
          </a:p>
          <a:p>
            <a:pPr marL="342900" indent="-342900"/>
            <a:endParaRPr lang="nl-BE" i="1">
              <a:latin typeface="Verdana" pitchFamily="34" charset="0"/>
            </a:endParaRPr>
          </a:p>
          <a:p>
            <a:pPr marL="342900" indent="-342900"/>
            <a:r>
              <a:rPr lang="nl-BE" i="1">
                <a:latin typeface="Verdana" pitchFamily="34" charset="0"/>
              </a:rPr>
              <a:t>	</a:t>
            </a:r>
            <a:r>
              <a:rPr lang="nl-BE" sz="1600" i="1">
                <a:latin typeface="Verdana" pitchFamily="34" charset="0"/>
              </a:rPr>
              <a:t>(T., man, 44j, slagen aan partner)</a:t>
            </a:r>
          </a:p>
          <a:p>
            <a:pPr marL="342900" indent="-342900"/>
            <a:endParaRPr lang="nl-BE" sz="1600" i="1">
              <a:latin typeface="Verdana" pitchFamily="34" charset="0"/>
            </a:endParaRPr>
          </a:p>
          <a:p>
            <a:pPr marL="342900" indent="-342900" algn="ctr"/>
            <a:endParaRPr lang="nl-BE" sz="1600" i="1">
              <a:latin typeface="Verdana" pitchFamily="34" charset="0"/>
            </a:endParaRPr>
          </a:p>
          <a:p>
            <a:pPr marL="342900" indent="-342900" algn="ctr"/>
            <a:r>
              <a:rPr lang="nl-BE" i="1">
                <a:latin typeface="Verdana" pitchFamily="34" charset="0"/>
              </a:rPr>
              <a:t>	</a:t>
            </a:r>
          </a:p>
          <a:p>
            <a:pPr marL="1143000" lvl="2" indent="-228600"/>
            <a:endParaRPr lang="nl-BE" sz="2400" i="1">
              <a:latin typeface="Verdana"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kstvak 4"/>
          <p:cNvSpPr txBox="1">
            <a:spLocks noChangeArrowheads="1"/>
          </p:cNvSpPr>
          <p:nvPr/>
        </p:nvSpPr>
        <p:spPr bwMode="auto">
          <a:xfrm>
            <a:off x="900113" y="1916113"/>
            <a:ext cx="7775575" cy="1938337"/>
          </a:xfrm>
          <a:prstGeom prst="rect">
            <a:avLst/>
          </a:prstGeom>
          <a:noFill/>
          <a:ln w="9525">
            <a:noFill/>
            <a:miter lim="800000"/>
            <a:headEnd/>
            <a:tailEnd/>
          </a:ln>
        </p:spPr>
        <p:txBody>
          <a:bodyPr>
            <a:spAutoFit/>
          </a:bodyPr>
          <a:lstStyle/>
          <a:p>
            <a:pPr marL="342900" indent="-342900"/>
            <a:r>
              <a:rPr lang="nl-BE" i="1">
                <a:solidFill>
                  <a:srgbClr val="000000"/>
                </a:solidFill>
                <a:latin typeface="Verdana" pitchFamily="34" charset="0"/>
              </a:rPr>
              <a:t>	</a:t>
            </a:r>
          </a:p>
          <a:p>
            <a:pPr marL="342900" indent="-342900"/>
            <a:endParaRPr lang="nl-BE" i="1">
              <a:solidFill>
                <a:srgbClr val="000000"/>
              </a:solidFill>
              <a:latin typeface="Verdana" pitchFamily="34" charset="0"/>
            </a:endParaRPr>
          </a:p>
          <a:p>
            <a:pPr marL="342900" indent="-342900"/>
            <a:r>
              <a:rPr lang="nl-BE" i="1">
                <a:solidFill>
                  <a:srgbClr val="000000"/>
                </a:solidFill>
                <a:latin typeface="Verdana" pitchFamily="34" charset="0"/>
              </a:rPr>
              <a:t>	</a:t>
            </a:r>
          </a:p>
          <a:p>
            <a:pPr marL="342900" indent="-342900"/>
            <a:endParaRPr lang="nl-BE" sz="2400" i="1">
              <a:solidFill>
                <a:srgbClr val="000000"/>
              </a:solidFill>
              <a:latin typeface="Verdana" pitchFamily="34" charset="0"/>
            </a:endParaRPr>
          </a:p>
          <a:p>
            <a:pPr marL="342900" indent="-342900"/>
            <a:r>
              <a:rPr lang="nl-BE" i="1">
                <a:solidFill>
                  <a:srgbClr val="000000"/>
                </a:solidFill>
                <a:latin typeface="Verdana" pitchFamily="34" charset="0"/>
              </a:rPr>
              <a:t>	</a:t>
            </a:r>
          </a:p>
          <a:p>
            <a:pPr marL="1143000" lvl="2" indent="-228600"/>
            <a:endParaRPr lang="nl-BE" sz="2400" i="1">
              <a:solidFill>
                <a:srgbClr val="000000"/>
              </a:solidFill>
              <a:latin typeface="Verdana" pitchFamily="34" charset="0"/>
            </a:endParaRPr>
          </a:p>
        </p:txBody>
      </p:sp>
      <p:pic>
        <p:nvPicPr>
          <p:cNvPr id="28674" name="Picture 5" descr="DSC_0195"/>
          <p:cNvPicPr>
            <a:picLocks noChangeAspect="1" noChangeArrowheads="1"/>
          </p:cNvPicPr>
          <p:nvPr/>
        </p:nvPicPr>
        <p:blipFill>
          <a:blip r:embed="rId2"/>
          <a:srcRect/>
          <a:stretch>
            <a:fillRect/>
          </a:stretch>
        </p:blipFill>
        <p:spPr bwMode="auto">
          <a:xfrm>
            <a:off x="-1260475" y="-584200"/>
            <a:ext cx="11163300" cy="744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a:spLocks noChangeArrowheads="1"/>
          </p:cNvSpPr>
          <p:nvPr/>
        </p:nvSpPr>
        <p:spPr bwMode="auto">
          <a:xfrm>
            <a:off x="900113" y="1916113"/>
            <a:ext cx="7775575" cy="4610100"/>
          </a:xfrm>
          <a:prstGeom prst="rect">
            <a:avLst/>
          </a:prstGeom>
          <a:noFill/>
          <a:ln w="9525">
            <a:noFill/>
            <a:miter lim="800000"/>
            <a:headEnd/>
            <a:tailEnd/>
          </a:ln>
        </p:spPr>
        <p:txBody>
          <a:bodyPr>
            <a:spAutoFit/>
          </a:bodyPr>
          <a:lstStyle/>
          <a:p>
            <a:pPr marL="342900" indent="-342900"/>
            <a:r>
              <a:rPr lang="nl-BE" i="1">
                <a:latin typeface="Verdana" pitchFamily="34" charset="0"/>
              </a:rPr>
              <a:t>	“Anderzijds is het ook </a:t>
            </a:r>
            <a:r>
              <a:rPr lang="nl-BE" i="1">
                <a:solidFill>
                  <a:srgbClr val="003399"/>
                </a:solidFill>
                <a:latin typeface="Verdana" pitchFamily="34" charset="0"/>
              </a:rPr>
              <a:t>zeer moeilijk en confronterend om daarover te spreken met een vreemde</a:t>
            </a:r>
            <a:r>
              <a:rPr lang="nl-BE" i="1">
                <a:latin typeface="Verdana" pitchFamily="34" charset="0"/>
              </a:rPr>
              <a:t>, eigenlijk wou ik het liever in mijn eentje verwerken, alles het liefst vergeten.”           </a:t>
            </a:r>
            <a:r>
              <a:rPr lang="nl-BE" sz="1600" i="1">
                <a:latin typeface="Verdana" pitchFamily="34" charset="0"/>
              </a:rPr>
              <a:t>(K., man, 37j, vluchtmisdrijf)</a:t>
            </a:r>
          </a:p>
          <a:p>
            <a:pPr marL="342900" indent="-342900"/>
            <a:endParaRPr lang="nl-BE" sz="1600" i="1">
              <a:latin typeface="Verdana" pitchFamily="34" charset="0"/>
            </a:endParaRPr>
          </a:p>
          <a:p>
            <a:pPr marL="342900" indent="-342900"/>
            <a:r>
              <a:rPr lang="nl-BE" i="1">
                <a:latin typeface="Verdana" pitchFamily="34" charset="0"/>
              </a:rPr>
              <a:t>	“De straf was zeker op zijn plaats; </a:t>
            </a:r>
            <a:r>
              <a:rPr lang="nl-BE" i="1">
                <a:solidFill>
                  <a:srgbClr val="003399"/>
                </a:solidFill>
                <a:latin typeface="Verdana" pitchFamily="34" charset="0"/>
              </a:rPr>
              <a:t>het doet u constant herinneren aan de feiten, waardoor het inzicht van de fout alleen maar groter wordt.</a:t>
            </a:r>
            <a:r>
              <a:rPr lang="nl-BE" i="1">
                <a:latin typeface="Verdana" pitchFamily="34" charset="0"/>
              </a:rPr>
              <a:t> Dit was bij opsluiting minder van toepassing. Met andere woorden: je wordt beter geholpen.” </a:t>
            </a:r>
            <a:r>
              <a:rPr lang="nl-BE" sz="1600" i="1">
                <a:latin typeface="Verdana" pitchFamily="34" charset="0"/>
              </a:rPr>
              <a:t>(P., vrouw, 46j, kinderverwaarlozing)</a:t>
            </a:r>
          </a:p>
          <a:p>
            <a:pPr marL="342900" indent="-342900"/>
            <a:endParaRPr lang="nl-BE" sz="1600" i="1">
              <a:latin typeface="Verdana" pitchFamily="34" charset="0"/>
            </a:endParaRPr>
          </a:p>
          <a:p>
            <a:pPr marL="342900" indent="-342900"/>
            <a:r>
              <a:rPr lang="nl-BE" i="1">
                <a:latin typeface="Verdana" pitchFamily="34" charset="0"/>
              </a:rPr>
              <a:t>	“Zelf had ik niet de nood of behoefte om te praten over wat ik gedaan heb. </a:t>
            </a:r>
            <a:r>
              <a:rPr lang="nl-BE" i="1">
                <a:solidFill>
                  <a:srgbClr val="003399"/>
                </a:solidFill>
                <a:latin typeface="Verdana" pitchFamily="34" charset="0"/>
              </a:rPr>
              <a:t>Door de vorming móest ik plots praten over de feiten. Je beseft meer wat er gebeurd is</a:t>
            </a:r>
            <a:r>
              <a:rPr lang="nl-BE" i="1">
                <a:latin typeface="Verdana" pitchFamily="34" charset="0"/>
              </a:rPr>
              <a:t> en wat de impact is op anderen.” </a:t>
            </a:r>
            <a:r>
              <a:rPr lang="nl-BE" sz="1600" i="1">
                <a:latin typeface="Verdana" pitchFamily="34" charset="0"/>
              </a:rPr>
              <a:t>(V., vrouw, 33j, huisdiefstal)</a:t>
            </a:r>
          </a:p>
          <a:p>
            <a:pPr marL="342900" indent="-342900"/>
            <a:endParaRPr lang="nl-BE" sz="1600" i="1">
              <a:latin typeface="Verdana" pitchFamily="34" charset="0"/>
            </a:endParaRPr>
          </a:p>
          <a:p>
            <a:pPr marL="342900" indent="-342900"/>
            <a:r>
              <a:rPr lang="nl-BE" i="1"/>
              <a:t>	</a:t>
            </a:r>
            <a:endParaRPr lang="nl-BE" i="1">
              <a:latin typeface="Verdana" pitchFamily="34" charset="0"/>
            </a:endParaRPr>
          </a:p>
        </p:txBody>
      </p:sp>
      <p:sp>
        <p:nvSpPr>
          <p:cNvPr id="29698" name="Titel 1"/>
          <p:cNvSpPr>
            <a:spLocks/>
          </p:cNvSpPr>
          <p:nvPr/>
        </p:nvSpPr>
        <p:spPr bwMode="auto">
          <a:xfrm>
            <a:off x="1331913" y="765175"/>
            <a:ext cx="7632700" cy="725488"/>
          </a:xfrm>
          <a:prstGeom prst="rect">
            <a:avLst/>
          </a:prstGeom>
          <a:noFill/>
          <a:ln w="9525">
            <a:noFill/>
            <a:miter lim="800000"/>
            <a:headEnd/>
            <a:tailEnd/>
          </a:ln>
        </p:spPr>
        <p:txBody>
          <a:bodyPr anchor="b"/>
          <a:lstStyle/>
          <a:p>
            <a:r>
              <a:rPr lang="nl-BE" sz="3600" b="1">
                <a:solidFill>
                  <a:srgbClr val="003399"/>
                </a:solidFill>
              </a:rPr>
              <a:t>4. Doelstellingen </a:t>
            </a:r>
          </a:p>
          <a:p>
            <a:r>
              <a:rPr lang="nl-BE" sz="3600" b="1">
                <a:latin typeface="Calibri" pitchFamily="34" charset="0"/>
              </a:rPr>
              <a:t>4.2 Wat ervaart men als straf?</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solidFill>
                  <a:srgbClr val="003399"/>
                </a:solidFill>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4.3 Verantwoordelijkheid</a:t>
            </a:r>
          </a:p>
        </p:txBody>
      </p:sp>
      <p:sp>
        <p:nvSpPr>
          <p:cNvPr id="5" name="Tekstvak 4"/>
          <p:cNvSpPr txBox="1">
            <a:spLocks noChangeArrowheads="1"/>
          </p:cNvSpPr>
          <p:nvPr/>
        </p:nvSpPr>
        <p:spPr bwMode="auto">
          <a:xfrm>
            <a:off x="1258888" y="2349500"/>
            <a:ext cx="7345362" cy="2884488"/>
          </a:xfrm>
          <a:prstGeom prst="rect">
            <a:avLst/>
          </a:prstGeom>
          <a:noFill/>
          <a:ln w="9525">
            <a:noFill/>
            <a:miter lim="800000"/>
            <a:headEnd/>
            <a:tailEnd/>
          </a:ln>
        </p:spPr>
        <p:txBody>
          <a:bodyPr>
            <a:spAutoFit/>
          </a:bodyPr>
          <a:lstStyle/>
          <a:p>
            <a:r>
              <a:rPr lang="nl-BE" i="1">
                <a:latin typeface="Verdana" pitchFamily="34" charset="0"/>
              </a:rPr>
              <a:t>“Ik wist al meteen na de feiten bij de arrestatie door de politie wat ik verkeerd gedaan had. </a:t>
            </a:r>
          </a:p>
          <a:p>
            <a:endParaRPr lang="nl-BE" i="1">
              <a:latin typeface="Verdana" pitchFamily="34" charset="0"/>
            </a:endParaRPr>
          </a:p>
          <a:p>
            <a:r>
              <a:rPr lang="nl-BE" i="1">
                <a:solidFill>
                  <a:srgbClr val="003399"/>
                </a:solidFill>
                <a:latin typeface="Verdana" pitchFamily="34" charset="0"/>
              </a:rPr>
              <a:t>Nu weet ik ook hoe het kwam dat die feiten gebeurd zijn,</a:t>
            </a:r>
          </a:p>
          <a:p>
            <a:r>
              <a:rPr lang="nl-BE" i="1">
                <a:solidFill>
                  <a:srgbClr val="003399"/>
                </a:solidFill>
                <a:latin typeface="Verdana" pitchFamily="34" charset="0"/>
              </a:rPr>
              <a:t>en kan ik eraan werken</a:t>
            </a:r>
            <a:r>
              <a:rPr lang="nl-BE" i="1">
                <a:latin typeface="Verdana" pitchFamily="34" charset="0"/>
              </a:rPr>
              <a:t>.”  </a:t>
            </a:r>
          </a:p>
          <a:p>
            <a:endParaRPr lang="nl-BE" i="1">
              <a:latin typeface="Verdana" pitchFamily="34" charset="0"/>
            </a:endParaRPr>
          </a:p>
          <a:p>
            <a:r>
              <a:rPr lang="nl-BE" sz="1600" i="1">
                <a:latin typeface="Verdana" pitchFamily="34" charset="0"/>
              </a:rPr>
              <a:t>(T., man, 44j, slagen aan partner)</a:t>
            </a:r>
          </a:p>
          <a:p>
            <a:endParaRPr lang="nl-BE" sz="1600" i="1">
              <a:latin typeface="Verdana" pitchFamily="34" charset="0"/>
            </a:endParaRPr>
          </a:p>
          <a:p>
            <a:endParaRPr lang="nl-BE" i="1">
              <a:latin typeface="Verdana" pitchFamily="34" charset="0"/>
            </a:endParaRPr>
          </a:p>
          <a:p>
            <a:endParaRPr lang="nl-BE" sz="2500" i="1">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ekstvak 4"/>
          <p:cNvSpPr txBox="1">
            <a:spLocks noChangeArrowheads="1"/>
          </p:cNvSpPr>
          <p:nvPr/>
        </p:nvSpPr>
        <p:spPr bwMode="auto">
          <a:xfrm>
            <a:off x="1258888" y="1916113"/>
            <a:ext cx="7345362" cy="1878012"/>
          </a:xfrm>
          <a:prstGeom prst="rect">
            <a:avLst/>
          </a:prstGeom>
          <a:noFill/>
          <a:ln w="9525">
            <a:noFill/>
            <a:miter lim="800000"/>
            <a:headEnd/>
            <a:tailEnd/>
          </a:ln>
        </p:spPr>
        <p:txBody>
          <a:bodyPr>
            <a:spAutoFit/>
          </a:bodyPr>
          <a:lstStyle/>
          <a:p>
            <a:endParaRPr lang="nl-BE" sz="2400" i="1">
              <a:solidFill>
                <a:srgbClr val="000000"/>
              </a:solidFill>
              <a:latin typeface="Verdana" pitchFamily="34" charset="0"/>
            </a:endParaRPr>
          </a:p>
          <a:p>
            <a:endParaRPr lang="nl-BE" sz="2400" i="1">
              <a:solidFill>
                <a:srgbClr val="000000"/>
              </a:solidFill>
              <a:latin typeface="Verdana" pitchFamily="34" charset="0"/>
            </a:endParaRPr>
          </a:p>
          <a:p>
            <a:endParaRPr lang="nl-BE" sz="2500" i="1">
              <a:solidFill>
                <a:srgbClr val="000000"/>
              </a:solidFill>
              <a:latin typeface="Verdana" pitchFamily="34" charset="0"/>
            </a:endParaRPr>
          </a:p>
          <a:p>
            <a:endParaRPr lang="nl-BE" i="1">
              <a:solidFill>
                <a:srgbClr val="000000"/>
              </a:solidFill>
              <a:latin typeface="Verdana" pitchFamily="34" charset="0"/>
            </a:endParaRPr>
          </a:p>
          <a:p>
            <a:endParaRPr lang="nl-BE" sz="2500" i="1">
              <a:solidFill>
                <a:srgbClr val="000000"/>
              </a:solidFill>
              <a:latin typeface="Calibri" pitchFamily="34" charset="0"/>
            </a:endParaRPr>
          </a:p>
        </p:txBody>
      </p:sp>
      <p:pic>
        <p:nvPicPr>
          <p:cNvPr id="31746" name="Picture 4" descr="DSC_0134"/>
          <p:cNvPicPr>
            <a:picLocks noChangeAspect="1" noChangeArrowheads="1"/>
          </p:cNvPicPr>
          <p:nvPr/>
        </p:nvPicPr>
        <p:blipFill>
          <a:blip r:embed="rId2"/>
          <a:srcRect/>
          <a:stretch>
            <a:fillRect/>
          </a:stretch>
        </p:blipFill>
        <p:spPr bwMode="auto">
          <a:xfrm>
            <a:off x="-828675" y="0"/>
            <a:ext cx="10444163" cy="6962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4.3 Verantwoordelijkheid</a:t>
            </a:r>
          </a:p>
        </p:txBody>
      </p:sp>
      <p:sp>
        <p:nvSpPr>
          <p:cNvPr id="32770" name="Tekstvak 4"/>
          <p:cNvSpPr txBox="1">
            <a:spLocks noChangeArrowheads="1"/>
          </p:cNvSpPr>
          <p:nvPr/>
        </p:nvSpPr>
        <p:spPr bwMode="auto">
          <a:xfrm>
            <a:off x="1258888" y="1916113"/>
            <a:ext cx="7345362" cy="747712"/>
          </a:xfrm>
          <a:prstGeom prst="rect">
            <a:avLst/>
          </a:prstGeom>
          <a:noFill/>
          <a:ln w="9525">
            <a:noFill/>
            <a:miter lim="800000"/>
            <a:headEnd/>
            <a:tailEnd/>
          </a:ln>
        </p:spPr>
        <p:txBody>
          <a:bodyPr>
            <a:spAutoFit/>
          </a:bodyPr>
          <a:lstStyle/>
          <a:p>
            <a:endParaRPr lang="nl-BE" i="1">
              <a:latin typeface="Verdana" pitchFamily="34" charset="0"/>
            </a:endParaRPr>
          </a:p>
          <a:p>
            <a:endParaRPr lang="nl-BE" sz="2500" i="1">
              <a:latin typeface="Calibri" pitchFamily="34" charset="0"/>
            </a:endParaRPr>
          </a:p>
        </p:txBody>
      </p:sp>
      <p:sp>
        <p:nvSpPr>
          <p:cNvPr id="32771" name="Rectangle 4"/>
          <p:cNvSpPr>
            <a:spLocks noChangeArrowheads="1"/>
          </p:cNvSpPr>
          <p:nvPr/>
        </p:nvSpPr>
        <p:spPr bwMode="auto">
          <a:xfrm>
            <a:off x="1331913" y="1844675"/>
            <a:ext cx="7272337" cy="4030663"/>
          </a:xfrm>
          <a:prstGeom prst="rect">
            <a:avLst/>
          </a:prstGeom>
          <a:noFill/>
          <a:ln w="9525">
            <a:noFill/>
            <a:miter lim="800000"/>
            <a:headEnd/>
            <a:tailEnd/>
          </a:ln>
        </p:spPr>
        <p:txBody>
          <a:bodyPr>
            <a:spAutoFit/>
          </a:bodyPr>
          <a:lstStyle/>
          <a:p>
            <a:pPr>
              <a:spcBef>
                <a:spcPct val="50000"/>
              </a:spcBef>
            </a:pPr>
            <a:r>
              <a:rPr lang="nl-BE" i="1">
                <a:latin typeface="Verdana" pitchFamily="34" charset="0"/>
              </a:rPr>
              <a:t>“De gesprekken brengen iets op, je leert stilstaan bij jezelf en de beslissingen die je maakt. </a:t>
            </a:r>
            <a:r>
              <a:rPr lang="nl-BE" i="1">
                <a:solidFill>
                  <a:srgbClr val="003399"/>
                </a:solidFill>
                <a:latin typeface="Verdana" pitchFamily="34" charset="0"/>
              </a:rPr>
              <a:t>Er konden uiteindelijk heel wat stops ingebouwd worden</a:t>
            </a:r>
            <a:r>
              <a:rPr lang="nl-BE" i="1">
                <a:latin typeface="Verdana" pitchFamily="34" charset="0"/>
              </a:rPr>
              <a:t>, ik ben al een eerste grens overgegaan door dat meisje te aanvaarden op MSN, en daarna mocht ik er (als volwassene) niet mee afgesproken hebben.” </a:t>
            </a:r>
            <a:r>
              <a:rPr lang="nl-BE" sz="1600" i="1">
                <a:latin typeface="Verdana" pitchFamily="34" charset="0"/>
              </a:rPr>
              <a:t>(R., man, 36j, verkrachting van een minderjarige)</a:t>
            </a:r>
          </a:p>
          <a:p>
            <a:pPr>
              <a:spcBef>
                <a:spcPct val="50000"/>
              </a:spcBef>
            </a:pPr>
            <a:endParaRPr lang="nl-BE" sz="1600" i="1">
              <a:latin typeface="Verdana" pitchFamily="34" charset="0"/>
            </a:endParaRPr>
          </a:p>
          <a:p>
            <a:pPr>
              <a:spcBef>
                <a:spcPct val="50000"/>
              </a:spcBef>
            </a:pPr>
            <a:r>
              <a:rPr lang="nl-BE" i="1">
                <a:latin typeface="Verdana" pitchFamily="34" charset="0"/>
              </a:rPr>
              <a:t>“</a:t>
            </a:r>
            <a:r>
              <a:rPr lang="nl-BE" i="1">
                <a:solidFill>
                  <a:srgbClr val="003399"/>
                </a:solidFill>
                <a:latin typeface="Verdana" pitchFamily="34" charset="0"/>
              </a:rPr>
              <a:t>Hoe heb ik me zo laten meeslepen in de feiten?</a:t>
            </a:r>
            <a:r>
              <a:rPr lang="nl-BE" i="1">
                <a:latin typeface="Verdana" pitchFamily="34" charset="0"/>
              </a:rPr>
              <a:t> Het was </a:t>
            </a:r>
            <a:r>
              <a:rPr lang="nl-BE" i="1">
                <a:solidFill>
                  <a:srgbClr val="003399"/>
                </a:solidFill>
                <a:latin typeface="Verdana" pitchFamily="34" charset="0"/>
              </a:rPr>
              <a:t>pijnlijk</a:t>
            </a:r>
            <a:r>
              <a:rPr lang="nl-BE" i="1">
                <a:latin typeface="Verdana" pitchFamily="34" charset="0"/>
              </a:rPr>
              <a:t> </a:t>
            </a:r>
            <a:r>
              <a:rPr lang="nl-BE" i="1">
                <a:solidFill>
                  <a:srgbClr val="003399"/>
                </a:solidFill>
                <a:latin typeface="Verdana" pitchFamily="34" charset="0"/>
              </a:rPr>
              <a:t>om hier elke week naar op zoek te gaan</a:t>
            </a:r>
            <a:r>
              <a:rPr lang="nl-BE" i="1">
                <a:latin typeface="Verdana" pitchFamily="34" charset="0"/>
              </a:rPr>
              <a:t>, maar nu ben ik blij dat het uitgediept is en ik zo kan voorkomen dat het nog eens uit de hand loopt. </a:t>
            </a:r>
          </a:p>
          <a:p>
            <a:pPr>
              <a:spcBef>
                <a:spcPct val="50000"/>
              </a:spcBef>
            </a:pPr>
            <a:r>
              <a:rPr lang="nl-BE" i="1">
                <a:latin typeface="Verdana" pitchFamily="34" charset="0"/>
              </a:rPr>
              <a:t>Het is </a:t>
            </a:r>
            <a:r>
              <a:rPr lang="nl-BE" i="1">
                <a:solidFill>
                  <a:srgbClr val="003399"/>
                </a:solidFill>
                <a:latin typeface="Verdana" pitchFamily="34" charset="0"/>
              </a:rPr>
              <a:t>mijn eigen verantwoordelijkheid </a:t>
            </a:r>
            <a:r>
              <a:rPr lang="nl-BE" i="1">
                <a:latin typeface="Verdana" pitchFamily="34" charset="0"/>
              </a:rPr>
              <a:t>om te zorgen dat dit nooit meer gebeurt.”</a:t>
            </a:r>
            <a:r>
              <a:rPr lang="nl-BE">
                <a:latin typeface="Verdana" pitchFamily="34" charset="0"/>
              </a:rPr>
              <a:t> </a:t>
            </a:r>
            <a:r>
              <a:rPr lang="nl-BE" sz="1600" i="1">
                <a:latin typeface="Verdana" pitchFamily="34" charset="0"/>
              </a:rPr>
              <a:t>(N., man, 29j, schuldig verzuim)</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solidFill>
                  <a:srgbClr val="003399"/>
                </a:solidFill>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4.4 Empathie</a:t>
            </a:r>
          </a:p>
        </p:txBody>
      </p:sp>
      <p:sp>
        <p:nvSpPr>
          <p:cNvPr id="5" name="Tekstvak 4"/>
          <p:cNvSpPr txBox="1">
            <a:spLocks noChangeArrowheads="1"/>
          </p:cNvSpPr>
          <p:nvPr/>
        </p:nvSpPr>
        <p:spPr bwMode="auto">
          <a:xfrm>
            <a:off x="1258888" y="1916113"/>
            <a:ext cx="7345362" cy="3571875"/>
          </a:xfrm>
          <a:prstGeom prst="rect">
            <a:avLst/>
          </a:prstGeom>
          <a:noFill/>
          <a:ln w="9525">
            <a:noFill/>
            <a:miter lim="800000"/>
            <a:headEnd/>
            <a:tailEnd/>
          </a:ln>
        </p:spPr>
        <p:txBody>
          <a:bodyPr>
            <a:spAutoFit/>
          </a:bodyPr>
          <a:lstStyle/>
          <a:p>
            <a:endParaRPr lang="nl-BE" i="1">
              <a:latin typeface="Verdana" pitchFamily="34" charset="0"/>
            </a:endParaRPr>
          </a:p>
          <a:p>
            <a:endParaRPr lang="nl-BE" i="1">
              <a:latin typeface="Verdana" pitchFamily="34" charset="0"/>
            </a:endParaRPr>
          </a:p>
          <a:p>
            <a:r>
              <a:rPr lang="nl-BE" i="1">
                <a:latin typeface="Verdana" pitchFamily="34" charset="0"/>
              </a:rPr>
              <a:t>“Ik ben vooral </a:t>
            </a:r>
            <a:r>
              <a:rPr lang="nl-BE" i="1">
                <a:solidFill>
                  <a:srgbClr val="003399"/>
                </a:solidFill>
                <a:latin typeface="Verdana" pitchFamily="34" charset="0"/>
              </a:rPr>
              <a:t>gevoeliger geworden naar mijn partner toe</a:t>
            </a:r>
            <a:r>
              <a:rPr lang="nl-BE" i="1">
                <a:latin typeface="Verdana" pitchFamily="34" charset="0"/>
              </a:rPr>
              <a:t>, waarschijnlijk door het </a:t>
            </a:r>
            <a:r>
              <a:rPr lang="nl-BE" i="1">
                <a:solidFill>
                  <a:srgbClr val="003399"/>
                </a:solidFill>
                <a:latin typeface="Verdana" pitchFamily="34" charset="0"/>
              </a:rPr>
              <a:t>besef van welke lijdensweg ik haar heb laten bewandelen</a:t>
            </a:r>
            <a:r>
              <a:rPr lang="nl-BE" i="1">
                <a:latin typeface="Verdana" pitchFamily="34" charset="0"/>
              </a:rPr>
              <a:t> door mijn fout.” </a:t>
            </a:r>
          </a:p>
          <a:p>
            <a:endParaRPr lang="nl-BE" i="1">
              <a:latin typeface="Verdana" pitchFamily="34" charset="0"/>
            </a:endParaRPr>
          </a:p>
          <a:p>
            <a:r>
              <a:rPr lang="nl-BE" sz="1600" i="1">
                <a:latin typeface="Verdana" pitchFamily="34" charset="0"/>
              </a:rPr>
              <a:t>(T., man, 44j, slagen aan partner)</a:t>
            </a:r>
          </a:p>
          <a:p>
            <a:endParaRPr lang="nl-BE" sz="1600" i="1">
              <a:latin typeface="Verdana" pitchFamily="34" charset="0"/>
            </a:endParaRPr>
          </a:p>
          <a:p>
            <a:endParaRPr lang="nl-BE" sz="1600" i="1">
              <a:solidFill>
                <a:srgbClr val="003399"/>
              </a:solidFill>
              <a:latin typeface="Verdana" pitchFamily="34" charset="0"/>
            </a:endParaRPr>
          </a:p>
          <a:p>
            <a:endParaRPr lang="nl-BE" i="1">
              <a:solidFill>
                <a:srgbClr val="003399"/>
              </a:solidFill>
              <a:latin typeface="Verdana" pitchFamily="34" charset="0"/>
            </a:endParaRPr>
          </a:p>
          <a:p>
            <a:endParaRPr lang="nl-BE" i="1">
              <a:solidFill>
                <a:srgbClr val="003399"/>
              </a:solidFill>
              <a:latin typeface="Verdana" pitchFamily="34" charset="0"/>
            </a:endParaRPr>
          </a:p>
          <a:p>
            <a:endParaRPr lang="nl-BE" i="1">
              <a:latin typeface="Verdana" pitchFamily="34" charset="0"/>
            </a:endParaRPr>
          </a:p>
          <a:p>
            <a:endParaRPr lang="nl-BE" i="1">
              <a:latin typeface="Verdana"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7" name="Picture 5" descr="DSC_0274"/>
          <p:cNvPicPr>
            <a:picLocks noChangeAspect="1" noChangeArrowheads="1"/>
          </p:cNvPicPr>
          <p:nvPr/>
        </p:nvPicPr>
        <p:blipFill>
          <a:blip r:embed="rId2"/>
          <a:srcRect l="17552" t="7236"/>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4.4 Empathie</a:t>
            </a:r>
          </a:p>
        </p:txBody>
      </p:sp>
      <p:sp>
        <p:nvSpPr>
          <p:cNvPr id="5" name="Tekstvak 4"/>
          <p:cNvSpPr txBox="1">
            <a:spLocks noChangeArrowheads="1"/>
          </p:cNvSpPr>
          <p:nvPr/>
        </p:nvSpPr>
        <p:spPr bwMode="auto">
          <a:xfrm>
            <a:off x="1258888" y="1916113"/>
            <a:ext cx="7345362" cy="5038725"/>
          </a:xfrm>
          <a:prstGeom prst="rect">
            <a:avLst/>
          </a:prstGeom>
          <a:noFill/>
          <a:ln w="9525">
            <a:noFill/>
            <a:miter lim="800000"/>
            <a:headEnd/>
            <a:tailEnd/>
          </a:ln>
        </p:spPr>
        <p:txBody>
          <a:bodyPr>
            <a:spAutoFit/>
          </a:bodyPr>
          <a:lstStyle/>
          <a:p>
            <a:r>
              <a:rPr lang="nl-BE" i="1">
                <a:latin typeface="Verdana" pitchFamily="34" charset="0"/>
              </a:rPr>
              <a:t>“Iedere dag, al zeven jaar lang, denk ik er nog aan: </a:t>
            </a:r>
            <a:r>
              <a:rPr lang="nl-BE" i="1">
                <a:solidFill>
                  <a:srgbClr val="003399"/>
                </a:solidFill>
                <a:latin typeface="Verdana" pitchFamily="34" charset="0"/>
              </a:rPr>
              <a:t>mijn grootste hoop en wens is dat de mensen die ik kwaad gedaan heb, toch nog een goede toekomst tegemoet kunnen gaan.” </a:t>
            </a:r>
          </a:p>
          <a:p>
            <a:r>
              <a:rPr lang="nl-BE" sz="1600" i="1">
                <a:latin typeface="Verdana" pitchFamily="34" charset="0"/>
              </a:rPr>
              <a:t>(K., man, 30j, verkeersagressie)</a:t>
            </a:r>
          </a:p>
          <a:p>
            <a:endParaRPr lang="nl-BE" sz="1600" i="1">
              <a:solidFill>
                <a:srgbClr val="003399"/>
              </a:solidFill>
              <a:latin typeface="Verdana" pitchFamily="34" charset="0"/>
            </a:endParaRPr>
          </a:p>
          <a:p>
            <a:endParaRPr lang="nl-BE" sz="1600" i="1">
              <a:latin typeface="Verdana" pitchFamily="34" charset="0"/>
            </a:endParaRPr>
          </a:p>
          <a:p>
            <a:r>
              <a:rPr lang="nl-BE" i="1">
                <a:latin typeface="Verdana" pitchFamily="34" charset="0"/>
              </a:rPr>
              <a:t>“</a:t>
            </a:r>
            <a:r>
              <a:rPr lang="nl-BE" i="1">
                <a:solidFill>
                  <a:srgbClr val="003399"/>
                </a:solidFill>
                <a:latin typeface="Verdana" pitchFamily="34" charset="0"/>
              </a:rPr>
              <a:t>Ik heb er veel mensen mee gekwetst,</a:t>
            </a:r>
            <a:r>
              <a:rPr lang="nl-BE" i="1">
                <a:latin typeface="Verdana" pitchFamily="34" charset="0"/>
              </a:rPr>
              <a:t> niet alleen de slachtoffers maar ook mijn ouders, en mijzelf. Mijn ouders merken nu dat ik me beter voel en liever naar buiten ga dan dat ik op het internet zit.” </a:t>
            </a:r>
            <a:r>
              <a:rPr lang="nl-BE" sz="1600" i="1">
                <a:latin typeface="Verdana" pitchFamily="34" charset="0"/>
              </a:rPr>
              <a:t>(S., man, 36j, bezit van kinderporno)</a:t>
            </a:r>
          </a:p>
          <a:p>
            <a:endParaRPr lang="nl-BE" sz="1600" i="1">
              <a:latin typeface="Verdana" pitchFamily="34" charset="0"/>
            </a:endParaRPr>
          </a:p>
          <a:p>
            <a:endParaRPr lang="nl-BE" sz="1600" i="1">
              <a:latin typeface="Verdana" pitchFamily="34" charset="0"/>
            </a:endParaRPr>
          </a:p>
          <a:p>
            <a:r>
              <a:rPr lang="nl-BE" i="1">
                <a:latin typeface="Verdana" pitchFamily="34" charset="0"/>
              </a:rPr>
              <a:t>"Eerst vond ik de straf overdreven, maar </a:t>
            </a:r>
            <a:r>
              <a:rPr lang="nl-BE" i="1">
                <a:solidFill>
                  <a:srgbClr val="003399"/>
                </a:solidFill>
                <a:latin typeface="Verdana" pitchFamily="34" charset="0"/>
              </a:rPr>
              <a:t>nu besef ik dat mensen onder de indruk kunnen zijn</a:t>
            </a:r>
            <a:r>
              <a:rPr lang="nl-BE" i="1">
                <a:latin typeface="Verdana" pitchFamily="34" charset="0"/>
              </a:rPr>
              <a:t> van mijn gedrag.”                </a:t>
            </a:r>
            <a:r>
              <a:rPr lang="nl-BE" sz="1600" i="1">
                <a:latin typeface="Verdana" pitchFamily="34" charset="0"/>
              </a:rPr>
              <a:t>(D., vrouw, 28j, slagen en verwondingen aan werkgever)</a:t>
            </a:r>
          </a:p>
          <a:p>
            <a:endParaRPr lang="nl-BE" sz="1600" i="1">
              <a:latin typeface="Verdana" pitchFamily="34" charset="0"/>
            </a:endParaRPr>
          </a:p>
          <a:p>
            <a:endParaRPr lang="nl-BE" sz="1600" i="1">
              <a:latin typeface="Verdana" pitchFamily="34" charset="0"/>
            </a:endParaRPr>
          </a:p>
          <a:p>
            <a:endParaRPr lang="nl-BE" sz="1600" i="1">
              <a:latin typeface="Verdana" pitchFamily="34" charset="0"/>
            </a:endParaRPr>
          </a:p>
          <a:p>
            <a:endParaRPr lang="nl-BE" i="1">
              <a:latin typeface="Verdana"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solidFill>
                  <a:srgbClr val="003399"/>
                </a:solidFill>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a:spLocks noChangeArrowheads="1"/>
          </p:cNvSpPr>
          <p:nvPr/>
        </p:nvSpPr>
        <p:spPr bwMode="auto">
          <a:xfrm>
            <a:off x="1403350" y="1916113"/>
            <a:ext cx="7056438" cy="4700587"/>
          </a:xfrm>
          <a:prstGeom prst="rect">
            <a:avLst/>
          </a:prstGeom>
          <a:noFill/>
          <a:ln w="9525">
            <a:noFill/>
            <a:miter lim="800000"/>
            <a:headEnd/>
            <a:tailEnd/>
          </a:ln>
        </p:spPr>
        <p:txBody>
          <a:bodyPr>
            <a:spAutoFit/>
          </a:bodyPr>
          <a:lstStyle/>
          <a:p>
            <a:endParaRPr lang="nl-BE" i="1">
              <a:latin typeface="Verdana" pitchFamily="34" charset="0"/>
            </a:endParaRPr>
          </a:p>
          <a:p>
            <a:r>
              <a:rPr lang="nl-BE" i="1">
                <a:latin typeface="Verdana" pitchFamily="34" charset="0"/>
              </a:rPr>
              <a:t>“Mijn manier om met frustratie om te gaan is anders dan die van mijn partner. Ik wou altijd meteen een antwoord, zij was te bang en klapte volledig dicht.</a:t>
            </a:r>
          </a:p>
          <a:p>
            <a:endParaRPr lang="nl-BE" i="1">
              <a:latin typeface="Verdana" pitchFamily="34" charset="0"/>
            </a:endParaRPr>
          </a:p>
          <a:p>
            <a:r>
              <a:rPr lang="nl-BE" i="1">
                <a:latin typeface="Verdana" pitchFamily="34" charset="0"/>
              </a:rPr>
              <a:t>We hebben nu </a:t>
            </a:r>
            <a:r>
              <a:rPr lang="nl-BE" i="1">
                <a:solidFill>
                  <a:srgbClr val="003399"/>
                </a:solidFill>
                <a:latin typeface="Verdana" pitchFamily="34" charset="0"/>
              </a:rPr>
              <a:t>goede afspraken zodat het niet meer uit de hand kan lopen.</a:t>
            </a:r>
            <a:r>
              <a:rPr lang="nl-BE" i="1">
                <a:latin typeface="Verdana" pitchFamily="34" charset="0"/>
              </a:rPr>
              <a:t> Bijvoorbeeld eerst een uur apart kalmeren en daarna alles bespreken zonder verwijten, koppigheid of oude koeien uit de gracht te halen.” </a:t>
            </a:r>
          </a:p>
          <a:p>
            <a:endParaRPr lang="nl-BE" i="1">
              <a:latin typeface="Verdana" pitchFamily="34" charset="0"/>
            </a:endParaRPr>
          </a:p>
          <a:p>
            <a:r>
              <a:rPr lang="nl-BE" sz="1600" i="1">
                <a:latin typeface="Verdana" pitchFamily="34" charset="0"/>
              </a:rPr>
              <a:t>(T., man, 44j, slagen aan partner)</a:t>
            </a:r>
          </a:p>
          <a:p>
            <a:endParaRPr lang="nl-BE" sz="1600" i="1">
              <a:solidFill>
                <a:srgbClr val="005C8A"/>
              </a:solidFill>
              <a:latin typeface="Verdana" pitchFamily="34" charset="0"/>
            </a:endParaRPr>
          </a:p>
          <a:p>
            <a:endParaRPr lang="nl-BE" i="1">
              <a:latin typeface="Verdana" pitchFamily="34" charset="0"/>
            </a:endParaRPr>
          </a:p>
          <a:p>
            <a:r>
              <a:rPr lang="nl-BE" i="1">
                <a:latin typeface="Verdana" pitchFamily="34" charset="0"/>
              </a:rPr>
              <a:t>	</a:t>
            </a:r>
          </a:p>
          <a:p>
            <a:endParaRPr lang="nl-BE" i="1">
              <a:solidFill>
                <a:srgbClr val="005C8A"/>
              </a:solidFill>
              <a:latin typeface="Verdana" pitchFamily="34" charset="0"/>
            </a:endParaRPr>
          </a:p>
          <a:p>
            <a:endParaRPr lang="nl-BE" i="1">
              <a:solidFill>
                <a:srgbClr val="005C8A"/>
              </a:solidFill>
              <a:latin typeface="Verdana" pitchFamily="34" charset="0"/>
            </a:endParaRPr>
          </a:p>
          <a:p>
            <a:endParaRPr lang="nl-BE" i="1">
              <a:solidFill>
                <a:srgbClr val="005C8A"/>
              </a:solidFill>
              <a:latin typeface="Verdana" pitchFamily="34" charset="0"/>
            </a:endParaRPr>
          </a:p>
        </p:txBody>
      </p:sp>
      <p:sp>
        <p:nvSpPr>
          <p:cNvPr id="36866" name="Titel 1"/>
          <p:cNvSpPr>
            <a:spLocks/>
          </p:cNvSpPr>
          <p:nvPr/>
        </p:nvSpPr>
        <p:spPr bwMode="auto">
          <a:xfrm>
            <a:off x="1331913" y="765175"/>
            <a:ext cx="7632700" cy="725488"/>
          </a:xfrm>
          <a:prstGeom prst="rect">
            <a:avLst/>
          </a:prstGeom>
          <a:noFill/>
          <a:ln w="9525">
            <a:noFill/>
            <a:miter lim="800000"/>
            <a:headEnd/>
            <a:tailEnd/>
          </a:ln>
        </p:spPr>
        <p:txBody>
          <a:bodyPr anchor="b"/>
          <a:lstStyle/>
          <a:p>
            <a:r>
              <a:rPr lang="nl-BE" sz="3600" b="1">
                <a:solidFill>
                  <a:srgbClr val="003399"/>
                </a:solidFill>
              </a:rPr>
              <a:t>4. Doelstellingen </a:t>
            </a:r>
          </a:p>
          <a:p>
            <a:r>
              <a:rPr lang="nl-BE" sz="3600" b="1">
                <a:latin typeface="Calibri" pitchFamily="34" charset="0"/>
              </a:rPr>
              <a:t>4.5 Communicatie</a:t>
            </a:r>
            <a:r>
              <a:rPr lang="nl-BE" sz="4000" b="1">
                <a:solidFill>
                  <a:srgbClr val="DB1717"/>
                </a:solidFill>
                <a:latin typeface="Calibri" pitchFamily="34" charset="0"/>
              </a:rPr>
              <a:t>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kstvak 4"/>
          <p:cNvSpPr txBox="1">
            <a:spLocks noChangeArrowheads="1"/>
          </p:cNvSpPr>
          <p:nvPr/>
        </p:nvSpPr>
        <p:spPr bwMode="auto">
          <a:xfrm>
            <a:off x="1258888" y="1916113"/>
            <a:ext cx="7345362" cy="1754187"/>
          </a:xfrm>
          <a:prstGeom prst="rect">
            <a:avLst/>
          </a:prstGeom>
          <a:noFill/>
          <a:ln w="9525">
            <a:noFill/>
            <a:miter lim="800000"/>
            <a:headEnd/>
            <a:tailEnd/>
          </a:ln>
        </p:spPr>
        <p:txBody>
          <a:bodyPr>
            <a:spAutoFit/>
          </a:bodyPr>
          <a:lstStyle/>
          <a:p>
            <a:endParaRPr lang="nl-BE" i="1">
              <a:solidFill>
                <a:srgbClr val="005C8A"/>
              </a:solidFill>
              <a:latin typeface="Verdana" pitchFamily="34" charset="0"/>
            </a:endParaRPr>
          </a:p>
          <a:p>
            <a:endParaRPr lang="nl-BE" i="1">
              <a:solidFill>
                <a:srgbClr val="000000"/>
              </a:solidFill>
              <a:latin typeface="Verdana" pitchFamily="34" charset="0"/>
            </a:endParaRPr>
          </a:p>
          <a:p>
            <a:r>
              <a:rPr lang="nl-BE" i="1">
                <a:solidFill>
                  <a:srgbClr val="000000"/>
                </a:solidFill>
                <a:latin typeface="Verdana" pitchFamily="34" charset="0"/>
              </a:rPr>
              <a:t>	</a:t>
            </a:r>
          </a:p>
          <a:p>
            <a:endParaRPr lang="nl-BE" i="1">
              <a:solidFill>
                <a:srgbClr val="005C8A"/>
              </a:solidFill>
              <a:latin typeface="Verdana" pitchFamily="34" charset="0"/>
            </a:endParaRPr>
          </a:p>
          <a:p>
            <a:endParaRPr lang="nl-BE" i="1">
              <a:solidFill>
                <a:srgbClr val="005C8A"/>
              </a:solidFill>
              <a:latin typeface="Verdana" pitchFamily="34" charset="0"/>
            </a:endParaRPr>
          </a:p>
          <a:p>
            <a:endParaRPr lang="nl-BE" i="1">
              <a:solidFill>
                <a:srgbClr val="005C8A"/>
              </a:solidFill>
              <a:latin typeface="Verdana" pitchFamily="34" charset="0"/>
            </a:endParaRPr>
          </a:p>
        </p:txBody>
      </p:sp>
      <p:pic>
        <p:nvPicPr>
          <p:cNvPr id="37890" name="Picture 4" descr="DSC_0621"/>
          <p:cNvPicPr>
            <a:picLocks noChangeAspect="1" noChangeArrowheads="1"/>
          </p:cNvPicPr>
          <p:nvPr/>
        </p:nvPicPr>
        <p:blipFill>
          <a:blip r:embed="rId2"/>
          <a:srcRect/>
          <a:stretch>
            <a:fillRect/>
          </a:stretch>
        </p:blipFill>
        <p:spPr bwMode="auto">
          <a:xfrm>
            <a:off x="-1085850" y="0"/>
            <a:ext cx="1022985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4.5 Communicatie</a:t>
            </a:r>
            <a:r>
              <a:rPr lang="nl-BE" sz="4000" b="1" smtClean="0">
                <a:solidFill>
                  <a:srgbClr val="DB1717"/>
                </a:solidFill>
                <a:latin typeface="Calibri" pitchFamily="34" charset="0"/>
              </a:rPr>
              <a:t> </a:t>
            </a:r>
          </a:p>
        </p:txBody>
      </p:sp>
      <p:sp>
        <p:nvSpPr>
          <p:cNvPr id="5" name="Tekstvak 4"/>
          <p:cNvSpPr txBox="1">
            <a:spLocks noChangeArrowheads="1"/>
          </p:cNvSpPr>
          <p:nvPr/>
        </p:nvSpPr>
        <p:spPr bwMode="auto">
          <a:xfrm>
            <a:off x="1331913" y="1700213"/>
            <a:ext cx="7343775" cy="4700587"/>
          </a:xfrm>
          <a:prstGeom prst="rect">
            <a:avLst/>
          </a:prstGeom>
          <a:noFill/>
          <a:ln w="9525">
            <a:noFill/>
            <a:miter lim="800000"/>
            <a:headEnd/>
            <a:tailEnd/>
          </a:ln>
        </p:spPr>
        <p:txBody>
          <a:bodyPr>
            <a:spAutoFit/>
          </a:bodyPr>
          <a:lstStyle/>
          <a:p>
            <a:r>
              <a:rPr lang="nl-BE" i="1">
                <a:latin typeface="Verdana" pitchFamily="34" charset="0"/>
              </a:rPr>
              <a:t>“</a:t>
            </a:r>
            <a:r>
              <a:rPr lang="nl-BE" i="1">
                <a:solidFill>
                  <a:srgbClr val="003399"/>
                </a:solidFill>
                <a:latin typeface="Verdana" pitchFamily="34" charset="0"/>
              </a:rPr>
              <a:t>Ik laat mij niet meer doen</a:t>
            </a:r>
            <a:r>
              <a:rPr lang="nl-BE" i="1">
                <a:latin typeface="Verdana" pitchFamily="34" charset="0"/>
              </a:rPr>
              <a:t> op mijn werk. Ik doe de extra klusjes van anderen niet meer waardoor mijn eigen planning eronder lijdt. </a:t>
            </a:r>
            <a:r>
              <a:rPr lang="nl-BE" i="1">
                <a:solidFill>
                  <a:srgbClr val="003399"/>
                </a:solidFill>
                <a:latin typeface="Verdana" pitchFamily="34" charset="0"/>
              </a:rPr>
              <a:t>Ik zeg gewoon meteen</a:t>
            </a:r>
            <a:r>
              <a:rPr lang="nl-BE" i="1">
                <a:latin typeface="Verdana" pitchFamily="34" charset="0"/>
              </a:rPr>
              <a:t> dat ik er geen tijd voor heb, waardoor het een week later niet in woorden ontploft.”</a:t>
            </a:r>
            <a:r>
              <a:rPr lang="nl-NL" sz="1700" i="1">
                <a:latin typeface="Verdana" pitchFamily="34" charset="0"/>
              </a:rPr>
              <a:t>              </a:t>
            </a:r>
          </a:p>
          <a:p>
            <a:r>
              <a:rPr lang="nl-NL" sz="1600" i="1">
                <a:latin typeface="Verdana" pitchFamily="34" charset="0"/>
              </a:rPr>
              <a:t>(M., man, 41j, slagen t.a.v. collega’s)</a:t>
            </a:r>
          </a:p>
          <a:p>
            <a:endParaRPr lang="nl-BE" i="1">
              <a:latin typeface="Verdana" pitchFamily="34" charset="0"/>
            </a:endParaRPr>
          </a:p>
          <a:p>
            <a:r>
              <a:rPr lang="nl-BE" i="1">
                <a:latin typeface="Verdana" pitchFamily="34" charset="0"/>
              </a:rPr>
              <a:t>“Ik besef dat ik veel dingen opkrop. Door </a:t>
            </a:r>
            <a:r>
              <a:rPr lang="nl-BE" i="1">
                <a:solidFill>
                  <a:srgbClr val="003399"/>
                </a:solidFill>
                <a:latin typeface="Verdana" pitchFamily="34" charset="0"/>
              </a:rPr>
              <a:t>stil te moeten staan bij wat ik denk/voel</a:t>
            </a:r>
            <a:r>
              <a:rPr lang="nl-BE" i="1">
                <a:latin typeface="Verdana" pitchFamily="34" charset="0"/>
              </a:rPr>
              <a:t> tijdens de gesprekken, gebeurt het nu ook vaker spontaan thuis en op het werk. Ik geef nu sneller mijn grenzen aan.”</a:t>
            </a:r>
            <a:r>
              <a:rPr lang="nl-BE" sz="1700" i="1">
                <a:latin typeface="Verdana" pitchFamily="34" charset="0"/>
              </a:rPr>
              <a:t> </a:t>
            </a:r>
            <a:r>
              <a:rPr lang="nl-BE" sz="1600" i="1">
                <a:latin typeface="Verdana" pitchFamily="34" charset="0"/>
              </a:rPr>
              <a:t>(P., vrouw, 55j, messteek aan partner)</a:t>
            </a:r>
          </a:p>
          <a:p>
            <a:endParaRPr lang="nl-BE" i="1">
              <a:latin typeface="Verdana" pitchFamily="34" charset="0"/>
            </a:endParaRPr>
          </a:p>
          <a:p>
            <a:r>
              <a:rPr lang="nl-BE" i="1">
                <a:latin typeface="Verdana" pitchFamily="34" charset="0"/>
              </a:rPr>
              <a:t>“Ik heb nog steeds </a:t>
            </a:r>
            <a:r>
              <a:rPr lang="nl-BE" i="1">
                <a:solidFill>
                  <a:srgbClr val="003399"/>
                </a:solidFill>
                <a:latin typeface="Verdana" pitchFamily="34" charset="0"/>
              </a:rPr>
              <a:t>moeite met het uiten van mijn emoties</a:t>
            </a:r>
            <a:r>
              <a:rPr lang="nl-BE" i="1">
                <a:latin typeface="Verdana" pitchFamily="34" charset="0"/>
              </a:rPr>
              <a:t>, maar ik wil me hier nadien zeker nog verder in oefenen. </a:t>
            </a:r>
            <a:r>
              <a:rPr lang="nl-BE" i="1">
                <a:solidFill>
                  <a:srgbClr val="003399"/>
                </a:solidFill>
                <a:latin typeface="Verdana" pitchFamily="34" charset="0"/>
              </a:rPr>
              <a:t>Het doet mij goed mijn hart eens te luchten</a:t>
            </a:r>
            <a:r>
              <a:rPr lang="nl-BE" i="1">
                <a:latin typeface="Verdana" pitchFamily="34" charset="0"/>
              </a:rPr>
              <a:t>, te ventileren na een drukke vervelende werkdag. Ik heb gemerkt dat er gewerkt moet worden aan relaties, en </a:t>
            </a:r>
            <a:r>
              <a:rPr lang="nl-BE" i="1">
                <a:solidFill>
                  <a:srgbClr val="003399"/>
                </a:solidFill>
                <a:latin typeface="Verdana" pitchFamily="34" charset="0"/>
              </a:rPr>
              <a:t>praten </a:t>
            </a:r>
            <a:r>
              <a:rPr lang="nl-BE" i="1">
                <a:latin typeface="Verdana" pitchFamily="34" charset="0"/>
              </a:rPr>
              <a:t>is daarbij cruciaal.”</a:t>
            </a:r>
            <a:r>
              <a:rPr lang="nl-BE" sz="1700" i="1">
                <a:latin typeface="Verdana" pitchFamily="34" charset="0"/>
              </a:rPr>
              <a:t> </a:t>
            </a:r>
          </a:p>
          <a:p>
            <a:r>
              <a:rPr lang="nl-BE" sz="1600" i="1">
                <a:latin typeface="Verdana" pitchFamily="34" charset="0"/>
              </a:rPr>
              <a:t>(O., man, 43j, exhibitionisme)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kstvak 2"/>
          <p:cNvSpPr txBox="1">
            <a:spLocks noChangeArrowheads="1"/>
          </p:cNvSpPr>
          <p:nvPr/>
        </p:nvSpPr>
        <p:spPr bwMode="auto">
          <a:xfrm>
            <a:off x="1258888" y="765175"/>
            <a:ext cx="7129462" cy="6007100"/>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solidFill>
                  <a:srgbClr val="003399"/>
                </a:solidFill>
                <a:latin typeface="Calibri" pitchFamily="34" charset="0"/>
              </a:rPr>
              <a:t>4.6  Gedragsverandering</a:t>
            </a:r>
          </a:p>
          <a:p>
            <a:pPr marL="342900" indent="-342900">
              <a:buFontTx/>
              <a:buAutoNum type="arabicPeriod" startAt="5"/>
            </a:pPr>
            <a:endParaRPr lang="nl-BE" sz="1400">
              <a:solidFill>
                <a:srgbClr val="003399"/>
              </a:solidFill>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4.6 Gedragsverandering</a:t>
            </a:r>
          </a:p>
        </p:txBody>
      </p:sp>
      <p:sp>
        <p:nvSpPr>
          <p:cNvPr id="39938" name="Tekstvak 4"/>
          <p:cNvSpPr txBox="1">
            <a:spLocks noChangeArrowheads="1"/>
          </p:cNvSpPr>
          <p:nvPr/>
        </p:nvSpPr>
        <p:spPr bwMode="auto">
          <a:xfrm>
            <a:off x="1331913" y="1916113"/>
            <a:ext cx="7272337" cy="3233737"/>
          </a:xfrm>
          <a:prstGeom prst="rect">
            <a:avLst/>
          </a:prstGeom>
          <a:noFill/>
          <a:ln w="9525">
            <a:noFill/>
            <a:miter lim="800000"/>
            <a:headEnd/>
            <a:tailEnd/>
          </a:ln>
        </p:spPr>
        <p:txBody>
          <a:bodyPr>
            <a:spAutoFit/>
          </a:bodyPr>
          <a:lstStyle/>
          <a:p>
            <a:endParaRPr lang="nl-BE" sz="2400" i="1">
              <a:latin typeface="Verdana" pitchFamily="34" charset="0"/>
            </a:endParaRPr>
          </a:p>
          <a:p>
            <a:r>
              <a:rPr lang="nl-BE" i="1">
                <a:latin typeface="Verdana" pitchFamily="34" charset="0"/>
              </a:rPr>
              <a:t>“</a:t>
            </a:r>
            <a:r>
              <a:rPr lang="nl-BE" i="1">
                <a:solidFill>
                  <a:srgbClr val="003399"/>
                </a:solidFill>
                <a:latin typeface="Verdana" pitchFamily="34" charset="0"/>
              </a:rPr>
              <a:t>Mijn echtgenote (slachtoffer) met wie ik nu weer samenleef</a:t>
            </a:r>
            <a:r>
              <a:rPr lang="nl-BE" i="1">
                <a:latin typeface="Verdana" pitchFamily="34" charset="0"/>
              </a:rPr>
              <a:t>, is enkele keren aanwezig geweest en vond dit zeer leerrijk. </a:t>
            </a:r>
          </a:p>
          <a:p>
            <a:endParaRPr lang="nl-BE" i="1">
              <a:latin typeface="Verdana" pitchFamily="34" charset="0"/>
            </a:endParaRPr>
          </a:p>
          <a:p>
            <a:r>
              <a:rPr lang="nl-BE" i="1">
                <a:solidFill>
                  <a:srgbClr val="003399"/>
                </a:solidFill>
                <a:latin typeface="Verdana" pitchFamily="34" charset="0"/>
              </a:rPr>
              <a:t>Het werd ons duidelijk wat bepaalde mechanismen steeds in gang zet. We houden hier nu rekening mee</a:t>
            </a:r>
            <a:r>
              <a:rPr lang="nl-BE" i="1">
                <a:latin typeface="Verdana" pitchFamily="34" charset="0"/>
              </a:rPr>
              <a:t>.” </a:t>
            </a:r>
          </a:p>
          <a:p>
            <a:endParaRPr lang="nl-BE" i="1">
              <a:latin typeface="Verdana" pitchFamily="34" charset="0"/>
            </a:endParaRPr>
          </a:p>
          <a:p>
            <a:r>
              <a:rPr lang="nl-BE" sz="1600" i="1">
                <a:latin typeface="Verdana" pitchFamily="34" charset="0"/>
              </a:rPr>
              <a:t>(T., man, 44j, slagen aan partner)</a:t>
            </a:r>
          </a:p>
          <a:p>
            <a:endParaRPr lang="nl-BE" sz="1600" i="1">
              <a:latin typeface="Verdana" pitchFamily="34" charset="0"/>
            </a:endParaRPr>
          </a:p>
          <a:p>
            <a:endParaRPr lang="nl-BE" i="1">
              <a:latin typeface="Verdana" pitchFamily="34" charset="0"/>
            </a:endParaRPr>
          </a:p>
          <a:p>
            <a:endParaRPr lang="nl-BE" sz="2400" i="1">
              <a:latin typeface="Verdana"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Tekstvak 4"/>
          <p:cNvSpPr txBox="1">
            <a:spLocks noChangeArrowheads="1"/>
          </p:cNvSpPr>
          <p:nvPr/>
        </p:nvSpPr>
        <p:spPr bwMode="auto">
          <a:xfrm>
            <a:off x="1331913" y="1916113"/>
            <a:ext cx="7343775" cy="1477962"/>
          </a:xfrm>
          <a:prstGeom prst="rect">
            <a:avLst/>
          </a:prstGeom>
          <a:noFill/>
          <a:ln w="9525">
            <a:noFill/>
            <a:miter lim="800000"/>
            <a:headEnd/>
            <a:tailEnd/>
          </a:ln>
        </p:spPr>
        <p:txBody>
          <a:bodyPr>
            <a:spAutoFit/>
          </a:bodyPr>
          <a:lstStyle/>
          <a:p>
            <a:endParaRPr lang="nl-BE" sz="2400" i="1">
              <a:solidFill>
                <a:srgbClr val="000000"/>
              </a:solidFill>
              <a:latin typeface="Verdana" pitchFamily="34" charset="0"/>
            </a:endParaRPr>
          </a:p>
          <a:p>
            <a:endParaRPr lang="nl-BE" sz="2400" i="1">
              <a:solidFill>
                <a:srgbClr val="000000"/>
              </a:solidFill>
              <a:latin typeface="Verdana" pitchFamily="34" charset="0"/>
            </a:endParaRPr>
          </a:p>
          <a:p>
            <a:endParaRPr lang="nl-BE" i="1">
              <a:solidFill>
                <a:srgbClr val="000000"/>
              </a:solidFill>
              <a:latin typeface="Verdana" pitchFamily="34" charset="0"/>
            </a:endParaRPr>
          </a:p>
          <a:p>
            <a:endParaRPr lang="nl-BE" sz="2400" i="1">
              <a:solidFill>
                <a:srgbClr val="000000"/>
              </a:solidFill>
              <a:latin typeface="Verdana" pitchFamily="34" charset="0"/>
            </a:endParaRPr>
          </a:p>
        </p:txBody>
      </p:sp>
      <p:pic>
        <p:nvPicPr>
          <p:cNvPr id="40962" name="Picture 4" descr="DSC_0572"/>
          <p:cNvPicPr>
            <a:picLocks noChangeAspect="1" noChangeArrowheads="1"/>
          </p:cNvPicPr>
          <p:nvPr/>
        </p:nvPicPr>
        <p:blipFill>
          <a:blip r:embed="rId2"/>
          <a:srcRect l="4898" t="6656" r="12114"/>
          <a:stretch>
            <a:fillRect/>
          </a:stretch>
        </p:blipFill>
        <p:spPr bwMode="auto">
          <a:xfrm>
            <a:off x="-180975" y="-458788"/>
            <a:ext cx="10583863" cy="793750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el 1"/>
          <p:cNvSpPr>
            <a:spLocks noGrp="1"/>
          </p:cNvSpPr>
          <p:nvPr>
            <p:ph type="title" idx="4294967295"/>
          </p:nvPr>
        </p:nvSpPr>
        <p:spPr>
          <a:xfrm>
            <a:off x="1331913" y="765175"/>
            <a:ext cx="7632700" cy="725488"/>
          </a:xfrm>
        </p:spPr>
        <p:txBody>
          <a:bodyPr/>
          <a:lstStyle/>
          <a:p>
            <a:pPr eaLnBrk="1" hangingPunct="1"/>
            <a:r>
              <a:rPr lang="nl-BE" b="1" smtClean="0">
                <a:solidFill>
                  <a:srgbClr val="003399"/>
                </a:solidFill>
              </a:rPr>
              <a:t>4. Doelstellingen </a:t>
            </a:r>
            <a:br>
              <a:rPr lang="nl-BE" b="1" smtClean="0">
                <a:solidFill>
                  <a:srgbClr val="003399"/>
                </a:solidFill>
              </a:rPr>
            </a:br>
            <a:r>
              <a:rPr lang="nl-BE" b="1" smtClean="0">
                <a:solidFill>
                  <a:schemeClr val="tx1"/>
                </a:solidFill>
                <a:latin typeface="Calibri" pitchFamily="34" charset="0"/>
              </a:rPr>
              <a:t>4.6 Gedragsverandering</a:t>
            </a:r>
          </a:p>
        </p:txBody>
      </p:sp>
      <p:sp>
        <p:nvSpPr>
          <p:cNvPr id="41986" name="Tekstvak 4"/>
          <p:cNvSpPr txBox="1">
            <a:spLocks noChangeArrowheads="1"/>
          </p:cNvSpPr>
          <p:nvPr/>
        </p:nvSpPr>
        <p:spPr bwMode="auto">
          <a:xfrm>
            <a:off x="1331913" y="1916113"/>
            <a:ext cx="7343775" cy="5645150"/>
          </a:xfrm>
          <a:prstGeom prst="rect">
            <a:avLst/>
          </a:prstGeom>
          <a:noFill/>
          <a:ln w="9525">
            <a:noFill/>
            <a:miter lim="800000"/>
            <a:headEnd/>
            <a:tailEnd/>
          </a:ln>
        </p:spPr>
        <p:txBody>
          <a:bodyPr>
            <a:spAutoFit/>
          </a:bodyPr>
          <a:lstStyle/>
          <a:p>
            <a:r>
              <a:rPr lang="nl-BE" i="1">
                <a:latin typeface="Verdana" pitchFamily="34" charset="0"/>
              </a:rPr>
              <a:t>“De zelfspiegeling en zelfconfrontatie gaan mij vooral bijblijven. </a:t>
            </a:r>
            <a:r>
              <a:rPr lang="nl-BE" i="1">
                <a:solidFill>
                  <a:srgbClr val="003399"/>
                </a:solidFill>
                <a:latin typeface="Verdana" pitchFamily="34" charset="0"/>
              </a:rPr>
              <a:t>Je staat stil bij je gedrag, ziet in wat er moet veranderen en neemt dit mee naar de toekomst toe</a:t>
            </a:r>
            <a:r>
              <a:rPr lang="nl-BE" i="1">
                <a:latin typeface="Verdana" pitchFamily="34" charset="0"/>
              </a:rPr>
              <a:t>.” </a:t>
            </a:r>
          </a:p>
          <a:p>
            <a:r>
              <a:rPr lang="nl-BE" sz="1600" i="1">
                <a:latin typeface="Verdana" pitchFamily="34" charset="0"/>
              </a:rPr>
              <a:t>(J., man, 42j, verkoop drugs)</a:t>
            </a:r>
          </a:p>
          <a:p>
            <a:endParaRPr lang="nl-BE" sz="2400" i="1">
              <a:latin typeface="Verdana" pitchFamily="34" charset="0"/>
            </a:endParaRPr>
          </a:p>
          <a:p>
            <a:r>
              <a:rPr lang="nl-BE" i="1">
                <a:latin typeface="Verdana" pitchFamily="34" charset="0"/>
              </a:rPr>
              <a:t>“Van de vorming ben ik positief geschrokken. Het voelde goed aan. </a:t>
            </a:r>
            <a:r>
              <a:rPr lang="nl-BE" i="1">
                <a:solidFill>
                  <a:srgbClr val="003399"/>
                </a:solidFill>
                <a:latin typeface="Verdana" pitchFamily="34" charset="0"/>
              </a:rPr>
              <a:t>Ik heb veel bijgeleerd, heb mijzelf terug onder controle en ik pas de tips die ik kreeg dagelijks toe</a:t>
            </a:r>
            <a:r>
              <a:rPr lang="nl-BE" i="1">
                <a:latin typeface="Verdana" pitchFamily="34" charset="0"/>
              </a:rPr>
              <a:t>.” </a:t>
            </a:r>
          </a:p>
          <a:p>
            <a:r>
              <a:rPr lang="nl-BE" sz="1600" i="1">
                <a:latin typeface="Verdana" pitchFamily="34" charset="0"/>
              </a:rPr>
              <a:t>(K., vrouw, 26j, stalking)</a:t>
            </a:r>
          </a:p>
          <a:p>
            <a:endParaRPr lang="nl-BE" sz="2400" i="1">
              <a:latin typeface="Verdana" pitchFamily="34" charset="0"/>
            </a:endParaRPr>
          </a:p>
          <a:p>
            <a:r>
              <a:rPr lang="nl-BE" i="1">
                <a:latin typeface="Verdana" pitchFamily="34" charset="0"/>
              </a:rPr>
              <a:t>"Ik voelde me een </a:t>
            </a:r>
            <a:r>
              <a:rPr lang="nl-BE" i="1">
                <a:solidFill>
                  <a:srgbClr val="003399"/>
                </a:solidFill>
                <a:latin typeface="Verdana" pitchFamily="34" charset="0"/>
              </a:rPr>
              <a:t>slachtoffer van de maatschappij</a:t>
            </a:r>
            <a:r>
              <a:rPr lang="nl-BE" i="1">
                <a:solidFill>
                  <a:srgbClr val="336699"/>
                </a:solidFill>
                <a:latin typeface="Verdana" pitchFamily="34" charset="0"/>
              </a:rPr>
              <a:t> </a:t>
            </a:r>
            <a:r>
              <a:rPr lang="nl-BE" i="1">
                <a:latin typeface="Verdana" pitchFamily="34" charset="0"/>
              </a:rPr>
              <a:t>en leefde daar ook volledig naar. Wat me vooral is bijgebleven van de begeleiding is hoe je </a:t>
            </a:r>
            <a:r>
              <a:rPr lang="nl-BE" i="1">
                <a:solidFill>
                  <a:srgbClr val="003399"/>
                </a:solidFill>
                <a:latin typeface="Verdana" pitchFamily="34" charset="0"/>
              </a:rPr>
              <a:t>gedachten, mening en gedrag</a:t>
            </a:r>
            <a:r>
              <a:rPr lang="nl-BE" i="1">
                <a:latin typeface="Verdana" pitchFamily="34" charset="0"/>
              </a:rPr>
              <a:t> volledig kunnen </a:t>
            </a:r>
            <a:r>
              <a:rPr lang="nl-BE" i="1">
                <a:solidFill>
                  <a:srgbClr val="003399"/>
                </a:solidFill>
                <a:latin typeface="Verdana" pitchFamily="34" charset="0"/>
              </a:rPr>
              <a:t>veranderen</a:t>
            </a:r>
            <a:r>
              <a:rPr lang="nl-BE" i="1">
                <a:latin typeface="Verdana" pitchFamily="34" charset="0"/>
              </a:rPr>
              <a:t> door de gesprekken daarover.” </a:t>
            </a:r>
          </a:p>
          <a:p>
            <a:r>
              <a:rPr lang="nl-BE" sz="1600" i="1">
                <a:latin typeface="Verdana" pitchFamily="34" charset="0"/>
              </a:rPr>
              <a:t>(R., man, 41j, schriftvervalsing)</a:t>
            </a:r>
          </a:p>
          <a:p>
            <a:endParaRPr lang="nl-BE" sz="1600" i="1">
              <a:latin typeface="Verdana" pitchFamily="34" charset="0"/>
            </a:endParaRPr>
          </a:p>
          <a:p>
            <a:endParaRPr lang="nl-BE" i="1">
              <a:latin typeface="Verdana" pitchFamily="34" charset="0"/>
            </a:endParaRPr>
          </a:p>
          <a:p>
            <a:endParaRPr lang="nl-BE" i="1">
              <a:latin typeface="Verdana" pitchFamily="34" charset="0"/>
            </a:endParaRPr>
          </a:p>
          <a:p>
            <a:endParaRPr lang="nl-BE" i="1">
              <a:latin typeface="Verdana" pitchFamily="34" charset="0"/>
            </a:endParaRPr>
          </a:p>
          <a:p>
            <a:endParaRPr lang="nl-BE" i="1">
              <a:latin typeface="Verdana"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kstvak 2"/>
          <p:cNvSpPr txBox="1">
            <a:spLocks noChangeArrowheads="1"/>
          </p:cNvSpPr>
          <p:nvPr/>
        </p:nvSpPr>
        <p:spPr bwMode="auto">
          <a:xfrm>
            <a:off x="1258888" y="765175"/>
            <a:ext cx="7129462" cy="6037263"/>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solidFill>
                  <a:srgbClr val="003399"/>
                </a:solidFill>
                <a:latin typeface="Calibri" pitchFamily="34" charset="0"/>
              </a:rPr>
              <a:t>Leerstraf of leerkans?</a:t>
            </a:r>
          </a:p>
          <a:p>
            <a:pPr marL="342900" indent="-342900">
              <a:buFontTx/>
              <a:buAutoNum type="arabicPeriod" startAt="5"/>
            </a:pPr>
            <a:endParaRPr lang="nl-BE" sz="1400">
              <a:solidFill>
                <a:srgbClr val="003399"/>
              </a:solidFill>
              <a:latin typeface="Calibri" pitchFamily="34" charset="0"/>
            </a:endParaRPr>
          </a:p>
          <a:p>
            <a:pPr marL="342900" indent="-342900">
              <a:buFontTx/>
              <a:buAutoNum type="arabicPeriod" startAt="5"/>
            </a:pPr>
            <a:r>
              <a:rPr lang="nl-BE">
                <a:latin typeface="Calibri" pitchFamily="34" charset="0"/>
              </a:rPr>
              <a:t>Vragen en conclusie</a:t>
            </a:r>
          </a:p>
          <a:p>
            <a:pPr marL="342900" indent="-342900"/>
            <a:endParaRPr lang="nl-BE">
              <a:latin typeface="Calibri" pitchFamily="34" charset="0"/>
            </a:endParaRPr>
          </a:p>
          <a:p>
            <a:pPr marL="342900" indent="-342900">
              <a:buFontTx/>
              <a:buAutoNum type="alphaUcPeriod"/>
            </a:pPr>
            <a:endParaRPr lang="nl-BE" sz="2000">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a:spLocks noChangeArrowheads="1"/>
          </p:cNvSpPr>
          <p:nvPr/>
        </p:nvSpPr>
        <p:spPr bwMode="auto">
          <a:xfrm>
            <a:off x="1258888" y="1628775"/>
            <a:ext cx="7416800" cy="4881563"/>
          </a:xfrm>
          <a:prstGeom prst="rect">
            <a:avLst/>
          </a:prstGeom>
          <a:noFill/>
          <a:ln w="9525">
            <a:noFill/>
            <a:miter lim="800000"/>
            <a:headEnd/>
            <a:tailEnd/>
          </a:ln>
        </p:spPr>
        <p:txBody>
          <a:bodyPr>
            <a:spAutoFit/>
          </a:bodyPr>
          <a:lstStyle/>
          <a:p>
            <a:endParaRPr lang="nl-BE" sz="2400" i="1">
              <a:latin typeface="Verdana" pitchFamily="34" charset="0"/>
            </a:endParaRPr>
          </a:p>
          <a:p>
            <a:pPr eaLnBrk="0" hangingPunct="0"/>
            <a:endParaRPr lang="nl-BE" sz="2400" i="1">
              <a:latin typeface="Verdana" pitchFamily="34" charset="0"/>
            </a:endParaRPr>
          </a:p>
          <a:p>
            <a:pPr eaLnBrk="0" hangingPunct="0"/>
            <a:r>
              <a:rPr lang="nl-BE" i="1">
                <a:latin typeface="Verdana" pitchFamily="34" charset="0"/>
              </a:rPr>
              <a:t>“Eerst dacht ik dat het als verplichte straf onaangenaam zou zijn, maar dan werd het voor mij een noodzaak.</a:t>
            </a:r>
          </a:p>
          <a:p>
            <a:pPr eaLnBrk="0" hangingPunct="0"/>
            <a:endParaRPr lang="nl-BE" i="1">
              <a:latin typeface="Verdana" pitchFamily="34" charset="0"/>
            </a:endParaRPr>
          </a:p>
          <a:p>
            <a:pPr eaLnBrk="0" hangingPunct="0"/>
            <a:r>
              <a:rPr lang="nl-BE" i="1">
                <a:solidFill>
                  <a:srgbClr val="003399"/>
                </a:solidFill>
                <a:latin typeface="Verdana" pitchFamily="34" charset="0"/>
              </a:rPr>
              <a:t>Er werd naar me geluisterd.</a:t>
            </a:r>
            <a:r>
              <a:rPr lang="nl-BE" i="1">
                <a:latin typeface="Verdana" pitchFamily="34" charset="0"/>
              </a:rPr>
              <a:t> Ik voelde me </a:t>
            </a:r>
            <a:r>
              <a:rPr lang="nl-BE" i="1">
                <a:solidFill>
                  <a:srgbClr val="003399"/>
                </a:solidFill>
                <a:latin typeface="Verdana" pitchFamily="34" charset="0"/>
              </a:rPr>
              <a:t>vrij om te spreken</a:t>
            </a:r>
            <a:r>
              <a:rPr lang="nl-BE" i="1">
                <a:latin typeface="Verdana" pitchFamily="34" charset="0"/>
              </a:rPr>
              <a:t>. Dat had ik echt nodig. </a:t>
            </a:r>
            <a:r>
              <a:rPr lang="nl-BE" i="1">
                <a:solidFill>
                  <a:srgbClr val="003399"/>
                </a:solidFill>
                <a:latin typeface="Verdana" pitchFamily="34" charset="0"/>
              </a:rPr>
              <a:t>Ik werd niet afgeschreven als dader.</a:t>
            </a:r>
            <a:r>
              <a:rPr lang="nl-BE" i="1">
                <a:latin typeface="Verdana" pitchFamily="34" charset="0"/>
              </a:rPr>
              <a:t> </a:t>
            </a:r>
          </a:p>
          <a:p>
            <a:pPr eaLnBrk="0" hangingPunct="0"/>
            <a:endParaRPr lang="nl-BE" i="1">
              <a:latin typeface="Verdana" pitchFamily="34" charset="0"/>
            </a:endParaRPr>
          </a:p>
          <a:p>
            <a:pPr eaLnBrk="0" hangingPunct="0"/>
            <a:r>
              <a:rPr lang="nl-BE" i="1">
                <a:latin typeface="Verdana" pitchFamily="34" charset="0"/>
              </a:rPr>
              <a:t>De wekelijkse gesprekken hielpen mij om op een positieve manier te blijven functioneren in onze samenleving.”</a:t>
            </a:r>
          </a:p>
          <a:p>
            <a:pPr eaLnBrk="0" hangingPunct="0"/>
            <a:endParaRPr lang="nl-BE" i="1">
              <a:latin typeface="Verdana" pitchFamily="34" charset="0"/>
            </a:endParaRPr>
          </a:p>
          <a:p>
            <a:pPr eaLnBrk="0" hangingPunct="0"/>
            <a:r>
              <a:rPr lang="nl-BE" sz="1600" i="1">
                <a:latin typeface="Verdana" pitchFamily="34" charset="0"/>
              </a:rPr>
              <a:t>(T., man, 44j, slagen aan partner)</a:t>
            </a:r>
          </a:p>
          <a:p>
            <a:pPr eaLnBrk="0" hangingPunct="0"/>
            <a:endParaRPr lang="nl-BE" sz="1600" i="1"/>
          </a:p>
          <a:p>
            <a:pPr eaLnBrk="0" hangingPunct="0"/>
            <a:endParaRPr lang="nl-BE" i="1">
              <a:latin typeface="Verdana" pitchFamily="34" charset="0"/>
            </a:endParaRPr>
          </a:p>
          <a:p>
            <a:pPr eaLnBrk="0" hangingPunct="0"/>
            <a:endParaRPr lang="nl-BE">
              <a:latin typeface="Verdana" pitchFamily="34" charset="0"/>
            </a:endParaRPr>
          </a:p>
          <a:p>
            <a:endParaRPr lang="nl-BE" i="1">
              <a:latin typeface="Verdana" pitchFamily="34" charset="0"/>
            </a:endParaRPr>
          </a:p>
          <a:p>
            <a:endParaRPr lang="nl-BE" i="1">
              <a:latin typeface="Verdana" pitchFamily="34" charset="0"/>
            </a:endParaRPr>
          </a:p>
        </p:txBody>
      </p:sp>
      <p:sp>
        <p:nvSpPr>
          <p:cNvPr id="44034" name="Titel 1"/>
          <p:cNvSpPr>
            <a:spLocks/>
          </p:cNvSpPr>
          <p:nvPr/>
        </p:nvSpPr>
        <p:spPr bwMode="auto">
          <a:xfrm>
            <a:off x="1258888" y="765175"/>
            <a:ext cx="7705725" cy="725488"/>
          </a:xfrm>
          <a:prstGeom prst="rect">
            <a:avLst/>
          </a:prstGeom>
          <a:noFill/>
          <a:ln w="19050">
            <a:noFill/>
            <a:miter lim="800000"/>
            <a:headEnd/>
            <a:tailEnd/>
          </a:ln>
        </p:spPr>
        <p:txBody>
          <a:bodyPr anchor="b"/>
          <a:lstStyle/>
          <a:p>
            <a:r>
              <a:rPr lang="nl-BE" sz="4000" b="1">
                <a:solidFill>
                  <a:srgbClr val="003399"/>
                </a:solidFill>
                <a:latin typeface="Calibri" pitchFamily="34" charset="0"/>
              </a:rPr>
              <a:t>5. LEERSTRAF OF LEERKANS?</a:t>
            </a:r>
            <a:endParaRPr lang="nl-BE" sz="4000" b="1" u="sng">
              <a:solidFill>
                <a:srgbClr val="336699"/>
              </a:solidFill>
              <a:latin typeface="Calibri"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hthoek 2"/>
          <p:cNvSpPr>
            <a:spLocks noChangeArrowheads="1"/>
          </p:cNvSpPr>
          <p:nvPr/>
        </p:nvSpPr>
        <p:spPr bwMode="auto">
          <a:xfrm>
            <a:off x="1258888" y="1628775"/>
            <a:ext cx="7507287" cy="2308225"/>
          </a:xfrm>
          <a:prstGeom prst="rect">
            <a:avLst/>
          </a:prstGeom>
          <a:noFill/>
          <a:ln w="9525">
            <a:noFill/>
            <a:miter lim="800000"/>
            <a:headEnd/>
            <a:tailEnd/>
          </a:ln>
        </p:spPr>
        <p:txBody>
          <a:bodyPr>
            <a:spAutoFit/>
          </a:bodyPr>
          <a:lstStyle/>
          <a:p>
            <a:endParaRPr lang="nl-BE" sz="2400" i="1">
              <a:solidFill>
                <a:srgbClr val="000000"/>
              </a:solidFill>
              <a:latin typeface="Verdana" pitchFamily="34" charset="0"/>
            </a:endParaRPr>
          </a:p>
          <a:p>
            <a:pPr eaLnBrk="0" hangingPunct="0"/>
            <a:endParaRPr lang="nl-BE" sz="2400" i="1">
              <a:solidFill>
                <a:srgbClr val="000000"/>
              </a:solidFill>
              <a:latin typeface="Verdana" pitchFamily="34" charset="0"/>
            </a:endParaRPr>
          </a:p>
          <a:p>
            <a:pPr eaLnBrk="0" hangingPunct="0"/>
            <a:endParaRPr lang="nl-BE" sz="2400" i="1">
              <a:solidFill>
                <a:srgbClr val="000000"/>
              </a:solidFill>
            </a:endParaRPr>
          </a:p>
          <a:p>
            <a:pPr eaLnBrk="0" hangingPunct="0"/>
            <a:endParaRPr lang="nl-BE" i="1">
              <a:solidFill>
                <a:srgbClr val="000000"/>
              </a:solidFill>
              <a:latin typeface="Verdana" pitchFamily="34" charset="0"/>
            </a:endParaRPr>
          </a:p>
          <a:p>
            <a:pPr eaLnBrk="0" hangingPunct="0"/>
            <a:endParaRPr lang="nl-BE">
              <a:solidFill>
                <a:srgbClr val="000000"/>
              </a:solidFill>
              <a:latin typeface="Verdana" pitchFamily="34" charset="0"/>
            </a:endParaRPr>
          </a:p>
          <a:p>
            <a:endParaRPr lang="nl-BE" i="1">
              <a:solidFill>
                <a:srgbClr val="000000"/>
              </a:solidFill>
              <a:latin typeface="Verdana" pitchFamily="34" charset="0"/>
            </a:endParaRPr>
          </a:p>
          <a:p>
            <a:endParaRPr lang="nl-BE" i="1">
              <a:solidFill>
                <a:srgbClr val="000000"/>
              </a:solidFill>
              <a:latin typeface="Verdana" pitchFamily="34" charset="0"/>
            </a:endParaRPr>
          </a:p>
        </p:txBody>
      </p:sp>
      <p:pic>
        <p:nvPicPr>
          <p:cNvPr id="45058" name="Picture 4" descr="DSC_0280"/>
          <p:cNvPicPr>
            <a:picLocks noChangeAspect="1" noChangeArrowheads="1"/>
          </p:cNvPicPr>
          <p:nvPr/>
        </p:nvPicPr>
        <p:blipFill>
          <a:blip r:embed="rId2"/>
          <a:srcRect/>
          <a:stretch>
            <a:fillRect/>
          </a:stretch>
        </p:blipFill>
        <p:spPr bwMode="auto">
          <a:xfrm>
            <a:off x="-541338" y="0"/>
            <a:ext cx="10228263"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a:spLocks noChangeArrowheads="1"/>
          </p:cNvSpPr>
          <p:nvPr/>
        </p:nvSpPr>
        <p:spPr bwMode="auto">
          <a:xfrm>
            <a:off x="1258888" y="1916113"/>
            <a:ext cx="7416800" cy="4546600"/>
          </a:xfrm>
          <a:prstGeom prst="rect">
            <a:avLst/>
          </a:prstGeom>
          <a:noFill/>
          <a:ln w="9525">
            <a:noFill/>
            <a:miter lim="800000"/>
            <a:headEnd/>
            <a:tailEnd/>
          </a:ln>
        </p:spPr>
        <p:txBody>
          <a:bodyPr>
            <a:spAutoFit/>
          </a:bodyPr>
          <a:lstStyle/>
          <a:p>
            <a:r>
              <a:rPr lang="nl-BE" i="1">
                <a:latin typeface="Verdana" pitchFamily="34" charset="0"/>
              </a:rPr>
              <a:t>“Dit is voor mij veel relevanter dan een geldboete. Want kennis is macht. </a:t>
            </a:r>
            <a:r>
              <a:rPr lang="nl-BE" i="1">
                <a:solidFill>
                  <a:srgbClr val="003399"/>
                </a:solidFill>
                <a:latin typeface="Verdana" pitchFamily="34" charset="0"/>
              </a:rPr>
              <a:t>Ik heb op die 20 uren meer bijgeleerd dan            tijdens 15 dagen rijverbod of een werkstraf</a:t>
            </a:r>
            <a:r>
              <a:rPr lang="nl-BE" i="1">
                <a:latin typeface="Verdana" pitchFamily="34" charset="0"/>
              </a:rPr>
              <a:t>.” </a:t>
            </a:r>
          </a:p>
          <a:p>
            <a:r>
              <a:rPr lang="nl-BE" sz="1600" i="1">
                <a:latin typeface="Verdana" pitchFamily="34" charset="0"/>
              </a:rPr>
              <a:t>(P., man, 34j, rijden onder invloed)</a:t>
            </a:r>
            <a:endParaRPr lang="nl-BE" sz="1600">
              <a:latin typeface="Verdana" pitchFamily="34" charset="0"/>
            </a:endParaRPr>
          </a:p>
          <a:p>
            <a:endParaRPr lang="nl-BE" sz="2400">
              <a:latin typeface="Verdana" pitchFamily="34" charset="0"/>
            </a:endParaRPr>
          </a:p>
          <a:p>
            <a:r>
              <a:rPr lang="nl-BE" i="1">
                <a:latin typeface="Verdana" pitchFamily="34" charset="0"/>
              </a:rPr>
              <a:t>“Het was een opgave om wekelijks tijd te maken om op gesprek te komen. Maar je leert er nadenken en reflecteren over je eigen gedrag en denkwijze. </a:t>
            </a:r>
            <a:r>
              <a:rPr lang="nl-BE" i="1">
                <a:solidFill>
                  <a:srgbClr val="003399"/>
                </a:solidFill>
                <a:latin typeface="Verdana" pitchFamily="34" charset="0"/>
              </a:rPr>
              <a:t>Ik zie het nu als een nieuwe kans, een nieuw begin.</a:t>
            </a:r>
            <a:r>
              <a:rPr lang="nl-BE" i="1">
                <a:latin typeface="Verdana" pitchFamily="34" charset="0"/>
              </a:rPr>
              <a:t> Het doet ook goed je verhaal te kunnen doen, zonder direct veroordeeld te worden.”                                 </a:t>
            </a:r>
            <a:r>
              <a:rPr lang="nl-BE" sz="1600" i="1">
                <a:latin typeface="Verdana" pitchFamily="34" charset="0"/>
              </a:rPr>
              <a:t>(R., man, 34j, gewapende overval met neppistool)</a:t>
            </a:r>
          </a:p>
          <a:p>
            <a:endParaRPr lang="nl-BE" sz="2400" i="1">
              <a:latin typeface="Verdana" pitchFamily="34" charset="0"/>
            </a:endParaRPr>
          </a:p>
          <a:p>
            <a:r>
              <a:rPr lang="nl-BE" i="1">
                <a:latin typeface="Verdana" pitchFamily="34" charset="0"/>
              </a:rPr>
              <a:t>"De rechtbank gaf me als dader een voordeel: geen repressieve reactie, maar een </a:t>
            </a:r>
            <a:r>
              <a:rPr lang="nl-BE" i="1">
                <a:solidFill>
                  <a:srgbClr val="003399"/>
                </a:solidFill>
                <a:latin typeface="Verdana" pitchFamily="34" charset="0"/>
              </a:rPr>
              <a:t>constructieve</a:t>
            </a:r>
            <a:r>
              <a:rPr lang="nl-BE" i="1">
                <a:latin typeface="Verdana" pitchFamily="34" charset="0"/>
              </a:rPr>
              <a:t>.” </a:t>
            </a:r>
          </a:p>
          <a:p>
            <a:r>
              <a:rPr lang="nl-BE" sz="1600" i="1">
                <a:latin typeface="Verdana" pitchFamily="34" charset="0"/>
              </a:rPr>
              <a:t>(S., vrouw, 44j, brandstichting)</a:t>
            </a:r>
          </a:p>
          <a:p>
            <a:endParaRPr lang="nl-BE" sz="1600">
              <a:latin typeface="Verdana" pitchFamily="34" charset="0"/>
            </a:endParaRPr>
          </a:p>
        </p:txBody>
      </p:sp>
      <p:sp>
        <p:nvSpPr>
          <p:cNvPr id="46082" name="Titel 1"/>
          <p:cNvSpPr>
            <a:spLocks/>
          </p:cNvSpPr>
          <p:nvPr/>
        </p:nvSpPr>
        <p:spPr bwMode="auto">
          <a:xfrm>
            <a:off x="1258888" y="765175"/>
            <a:ext cx="7705725" cy="725488"/>
          </a:xfrm>
          <a:prstGeom prst="rect">
            <a:avLst/>
          </a:prstGeom>
          <a:noFill/>
          <a:ln w="19050">
            <a:noFill/>
            <a:miter lim="800000"/>
            <a:headEnd/>
            <a:tailEnd/>
          </a:ln>
        </p:spPr>
        <p:txBody>
          <a:bodyPr anchor="b"/>
          <a:lstStyle/>
          <a:p>
            <a:r>
              <a:rPr lang="nl-BE" sz="4000" b="1">
                <a:solidFill>
                  <a:srgbClr val="003399"/>
                </a:solidFill>
                <a:latin typeface="Calibri" pitchFamily="34" charset="0"/>
              </a:rPr>
              <a:t>5. LEERSTRAF OF LEERKANS?</a:t>
            </a:r>
            <a:endParaRPr lang="nl-BE" sz="4000" b="1" u="sng">
              <a:solidFill>
                <a:srgbClr val="336699"/>
              </a:solidFill>
              <a:latin typeface="Calibr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kstvak 2"/>
          <p:cNvSpPr txBox="1">
            <a:spLocks noChangeArrowheads="1"/>
          </p:cNvSpPr>
          <p:nvPr/>
        </p:nvSpPr>
        <p:spPr bwMode="auto">
          <a:xfrm>
            <a:off x="1258888" y="765175"/>
            <a:ext cx="7129462" cy="6037263"/>
          </a:xfrm>
          <a:prstGeom prst="rect">
            <a:avLst/>
          </a:prstGeom>
          <a:noFill/>
          <a:ln w="9525">
            <a:noFill/>
            <a:miter lim="800000"/>
            <a:headEnd/>
            <a:tailEnd/>
          </a:ln>
        </p:spPr>
        <p:txBody>
          <a:bodyPr>
            <a:spAutoFit/>
          </a:bodyPr>
          <a:lstStyle/>
          <a:p>
            <a:pPr marL="342900" indent="-342900" algn="ctr"/>
            <a:r>
              <a:rPr lang="nl-BE" sz="4000" b="1">
                <a:solidFill>
                  <a:srgbClr val="003399"/>
                </a:solidFill>
                <a:latin typeface="Calibri" pitchFamily="34" charset="0"/>
              </a:rPr>
              <a:t>OVERZICHT</a:t>
            </a:r>
          </a:p>
          <a:p>
            <a:pPr marL="342900" indent="-342900" algn="ctr"/>
            <a:endParaRPr lang="nl-BE" sz="2600">
              <a:solidFill>
                <a:srgbClr val="003399"/>
              </a:solidFill>
              <a:latin typeface="Calibri" pitchFamily="34" charset="0"/>
            </a:endParaRPr>
          </a:p>
          <a:p>
            <a:pPr marL="342900" indent="-342900">
              <a:buFontTx/>
              <a:buAutoNum type="arabicPeriod"/>
            </a:pPr>
            <a:r>
              <a:rPr lang="nl-BE">
                <a:latin typeface="Calibri" pitchFamily="34" charset="0"/>
              </a:rPr>
              <a:t>De leerstraf in het gerechtelijk arrondissement Brugge</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Misdrijven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Achterliggende problematiek(en)</a:t>
            </a:r>
          </a:p>
          <a:p>
            <a:pPr marL="342900" indent="-342900">
              <a:buFontTx/>
              <a:buAutoNum type="arabicPeriod"/>
            </a:pPr>
            <a:endParaRPr lang="nl-BE" sz="1400">
              <a:latin typeface="Calibri" pitchFamily="34" charset="0"/>
            </a:endParaRPr>
          </a:p>
          <a:p>
            <a:pPr marL="342900" indent="-342900">
              <a:buFontTx/>
              <a:buAutoNum type="arabicPeriod"/>
            </a:pPr>
            <a:r>
              <a:rPr lang="nl-BE">
                <a:latin typeface="Calibri" pitchFamily="34" charset="0"/>
              </a:rPr>
              <a:t>Doelstellingen leerstraf</a:t>
            </a:r>
          </a:p>
          <a:p>
            <a:pPr marL="800100" lvl="1" indent="-342900"/>
            <a:r>
              <a:rPr lang="nl-BE">
                <a:latin typeface="Calibri" pitchFamily="34" charset="0"/>
              </a:rPr>
              <a:t>4.1  Meer dan “wat komen babbelen…”</a:t>
            </a:r>
          </a:p>
          <a:p>
            <a:pPr marL="800100" lvl="1" indent="-342900"/>
            <a:r>
              <a:rPr lang="nl-BE">
                <a:latin typeface="Calibri" pitchFamily="34" charset="0"/>
              </a:rPr>
              <a:t>4.2  Wat ervaart men als straf?</a:t>
            </a:r>
          </a:p>
          <a:p>
            <a:pPr marL="800100" lvl="1" indent="-342900"/>
            <a:r>
              <a:rPr lang="nl-BE">
                <a:latin typeface="Calibri" pitchFamily="34" charset="0"/>
              </a:rPr>
              <a:t>4.3  Verantwoordelijkheid </a:t>
            </a:r>
          </a:p>
          <a:p>
            <a:pPr marL="800100" lvl="1" indent="-342900"/>
            <a:r>
              <a:rPr lang="nl-BE">
                <a:latin typeface="Calibri" pitchFamily="34" charset="0"/>
              </a:rPr>
              <a:t>4.4  Empathie </a:t>
            </a:r>
          </a:p>
          <a:p>
            <a:pPr marL="800100" lvl="1" indent="-342900"/>
            <a:r>
              <a:rPr lang="nl-BE">
                <a:latin typeface="Calibri" pitchFamily="34" charset="0"/>
              </a:rPr>
              <a:t>4.5  Communicatie</a:t>
            </a:r>
          </a:p>
          <a:p>
            <a:pPr marL="800100" lvl="1" indent="-342900"/>
            <a:r>
              <a:rPr lang="nl-BE">
                <a:latin typeface="Calibri" pitchFamily="34" charset="0"/>
              </a:rPr>
              <a:t>4.6  Gedragsverandering</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latin typeface="Calibri" pitchFamily="34" charset="0"/>
              </a:rPr>
              <a:t>Leerstraf of leerkans?</a:t>
            </a:r>
          </a:p>
          <a:p>
            <a:pPr marL="342900" indent="-342900">
              <a:buFontTx/>
              <a:buAutoNum type="arabicPeriod" startAt="5"/>
            </a:pPr>
            <a:endParaRPr lang="nl-BE" sz="1400">
              <a:latin typeface="Calibri" pitchFamily="34" charset="0"/>
            </a:endParaRPr>
          </a:p>
          <a:p>
            <a:pPr marL="342900" indent="-342900">
              <a:buFontTx/>
              <a:buAutoNum type="arabicPeriod" startAt="5"/>
            </a:pPr>
            <a:r>
              <a:rPr lang="nl-BE">
                <a:solidFill>
                  <a:srgbClr val="003399"/>
                </a:solidFill>
                <a:latin typeface="Calibri" pitchFamily="34" charset="0"/>
              </a:rPr>
              <a:t>Vragen en conclusie</a:t>
            </a:r>
          </a:p>
          <a:p>
            <a:pPr marL="342900" indent="-342900"/>
            <a:endParaRPr lang="nl-BE">
              <a:solidFill>
                <a:srgbClr val="003399"/>
              </a:solidFill>
              <a:latin typeface="Calibri" pitchFamily="34" charset="0"/>
            </a:endParaRPr>
          </a:p>
          <a:p>
            <a:pPr marL="342900" indent="-342900">
              <a:buFontTx/>
              <a:buAutoNum type="alphaUcPeriod"/>
            </a:pPr>
            <a:endParaRPr lang="nl-BE" sz="2000">
              <a:solidFill>
                <a:srgbClr val="003399"/>
              </a:solidFill>
              <a:latin typeface="Calibri"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el 1"/>
          <p:cNvSpPr>
            <a:spLocks/>
          </p:cNvSpPr>
          <p:nvPr/>
        </p:nvSpPr>
        <p:spPr bwMode="auto">
          <a:xfrm>
            <a:off x="1258888" y="765175"/>
            <a:ext cx="7705725" cy="725488"/>
          </a:xfrm>
          <a:prstGeom prst="rect">
            <a:avLst/>
          </a:prstGeom>
          <a:noFill/>
          <a:ln w="19050">
            <a:noFill/>
            <a:miter lim="800000"/>
            <a:headEnd/>
            <a:tailEnd/>
          </a:ln>
        </p:spPr>
        <p:txBody>
          <a:bodyPr anchor="b"/>
          <a:lstStyle/>
          <a:p>
            <a:r>
              <a:rPr lang="nl-BE" sz="4000" b="1">
                <a:solidFill>
                  <a:srgbClr val="003399"/>
                </a:solidFill>
                <a:latin typeface="Calibri" pitchFamily="34" charset="0"/>
              </a:rPr>
              <a:t>6. VRAGEN EN CONCLUSIE</a:t>
            </a:r>
            <a:endParaRPr lang="nl-BE" sz="4000" b="1" u="sng">
              <a:solidFill>
                <a:srgbClr val="336699"/>
              </a:solidFill>
              <a:latin typeface="Calibri" pitchFamily="34" charset="0"/>
            </a:endParaRPr>
          </a:p>
        </p:txBody>
      </p:sp>
      <p:pic>
        <p:nvPicPr>
          <p:cNvPr id="48130" name="Picture 6" descr="http://i2.wp.com/theleadingedgeblog.com/wp-content/uploads/2015/02/bigstock-Judge-s-hold-hammer-on-wooden-46275952.jpg?resize=1600%2C985"/>
          <p:cNvPicPr>
            <a:picLocks noChangeAspect="1" noChangeArrowheads="1"/>
          </p:cNvPicPr>
          <p:nvPr/>
        </p:nvPicPr>
        <p:blipFill>
          <a:blip r:embed="rId2"/>
          <a:srcRect r="10013"/>
          <a:stretch>
            <a:fillRect/>
          </a:stretch>
        </p:blipFill>
        <p:spPr bwMode="auto">
          <a:xfrm>
            <a:off x="1403350" y="1700213"/>
            <a:ext cx="7272338" cy="4902200"/>
          </a:xfrm>
          <a:prstGeom prst="rect">
            <a:avLst/>
          </a:prstGeom>
          <a:noFill/>
          <a:ln w="9525">
            <a:noFill/>
            <a:miter lim="800000"/>
            <a:headEnd/>
            <a:tailEnd/>
          </a:ln>
        </p:spPr>
      </p:pic>
      <p:sp>
        <p:nvSpPr>
          <p:cNvPr id="48131" name="Text Box 9"/>
          <p:cNvSpPr txBox="1">
            <a:spLocks noChangeArrowheads="1"/>
          </p:cNvSpPr>
          <p:nvPr/>
        </p:nvSpPr>
        <p:spPr bwMode="auto">
          <a:xfrm>
            <a:off x="2627313" y="768350"/>
            <a:ext cx="3743325" cy="366713"/>
          </a:xfrm>
          <a:prstGeom prst="rect">
            <a:avLst/>
          </a:prstGeom>
          <a:noFill/>
          <a:ln w="9525">
            <a:noFill/>
            <a:miter lim="800000"/>
            <a:headEnd/>
            <a:tailEnd/>
          </a:ln>
        </p:spPr>
        <p:txBody>
          <a:bodyPr>
            <a:spAutoFit/>
          </a:bodyPr>
          <a:lstStyle/>
          <a:p>
            <a:pPr>
              <a:spcBef>
                <a:spcPct val="50000"/>
              </a:spcBef>
            </a:pPr>
            <a:endParaRPr lang="nl-NL"/>
          </a:p>
        </p:txBody>
      </p:sp>
      <p:sp>
        <p:nvSpPr>
          <p:cNvPr id="48132" name="Text Box 10"/>
          <p:cNvSpPr txBox="1">
            <a:spLocks noChangeArrowheads="1"/>
          </p:cNvSpPr>
          <p:nvPr/>
        </p:nvSpPr>
        <p:spPr bwMode="auto">
          <a:xfrm>
            <a:off x="2484438" y="4365625"/>
            <a:ext cx="3743325" cy="366713"/>
          </a:xfrm>
          <a:prstGeom prst="rect">
            <a:avLst/>
          </a:prstGeom>
          <a:noFill/>
          <a:ln w="9525">
            <a:noFill/>
            <a:miter lim="800000"/>
            <a:headEnd/>
            <a:tailEnd/>
          </a:ln>
        </p:spPr>
        <p:txBody>
          <a:bodyPr>
            <a:spAutoFit/>
          </a:bodyPr>
          <a:lstStyle/>
          <a:p>
            <a:pPr>
              <a:spcBef>
                <a:spcPct val="50000"/>
              </a:spcBef>
            </a:pPr>
            <a:endParaRPr lang="nl-NL"/>
          </a:p>
        </p:txBody>
      </p:sp>
      <p:sp>
        <p:nvSpPr>
          <p:cNvPr id="48134" name="Titel 1"/>
          <p:cNvSpPr>
            <a:spLocks/>
          </p:cNvSpPr>
          <p:nvPr/>
        </p:nvSpPr>
        <p:spPr bwMode="auto">
          <a:xfrm>
            <a:off x="1042988" y="4149725"/>
            <a:ext cx="6985000" cy="935038"/>
          </a:xfrm>
          <a:prstGeom prst="rect">
            <a:avLst/>
          </a:prstGeom>
          <a:noFill/>
          <a:ln w="9525">
            <a:noFill/>
            <a:miter lim="800000"/>
            <a:headEnd/>
            <a:tailEnd/>
          </a:ln>
        </p:spPr>
        <p:txBody>
          <a:bodyPr anchor="b"/>
          <a:lstStyle/>
          <a:p>
            <a:pPr algn="ctr"/>
            <a:r>
              <a:rPr lang="nl-BE" sz="3200" b="1">
                <a:solidFill>
                  <a:schemeClr val="bg1"/>
                </a:solidFill>
              </a:rPr>
              <a:t>DE LEERSTRAF: </a:t>
            </a:r>
            <a:br>
              <a:rPr lang="nl-BE" sz="3200" b="1">
                <a:solidFill>
                  <a:schemeClr val="bg1"/>
                </a:solidFill>
              </a:rPr>
            </a:br>
            <a:r>
              <a:rPr lang="nl-BE" sz="3200" b="1">
                <a:solidFill>
                  <a:schemeClr val="bg1"/>
                </a:solidFill>
              </a:rPr>
              <a:t>EEN MEERWAARDE?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Titel 1"/>
          <p:cNvSpPr>
            <a:spLocks/>
          </p:cNvSpPr>
          <p:nvPr/>
        </p:nvSpPr>
        <p:spPr bwMode="auto">
          <a:xfrm>
            <a:off x="179388" y="404813"/>
            <a:ext cx="8785225" cy="869950"/>
          </a:xfrm>
          <a:prstGeom prst="rect">
            <a:avLst/>
          </a:prstGeom>
          <a:noFill/>
          <a:ln w="19050">
            <a:noFill/>
            <a:miter lim="800000"/>
            <a:headEnd/>
            <a:tailEnd/>
          </a:ln>
        </p:spPr>
        <p:txBody>
          <a:bodyPr anchor="b"/>
          <a:lstStyle/>
          <a:p>
            <a:pPr algn="ctr"/>
            <a:r>
              <a:rPr lang="nl-BE" sz="4400" b="1" u="sng">
                <a:solidFill>
                  <a:srgbClr val="003399"/>
                </a:solidFill>
                <a:latin typeface="Calibri" pitchFamily="34" charset="0"/>
              </a:rPr>
              <a:t>MET DANK AAN</a:t>
            </a:r>
          </a:p>
        </p:txBody>
      </p:sp>
      <p:pic>
        <p:nvPicPr>
          <p:cNvPr id="49154" name="Picture 4" descr="caw_logo_met balk onder"/>
          <p:cNvPicPr>
            <a:picLocks noChangeAspect="1" noChangeArrowheads="1"/>
          </p:cNvPicPr>
          <p:nvPr/>
        </p:nvPicPr>
        <p:blipFill>
          <a:blip r:embed="rId2"/>
          <a:srcRect/>
          <a:stretch>
            <a:fillRect/>
          </a:stretch>
        </p:blipFill>
        <p:spPr bwMode="auto">
          <a:xfrm>
            <a:off x="900113" y="4797425"/>
            <a:ext cx="2447925" cy="1546225"/>
          </a:xfrm>
          <a:prstGeom prst="rect">
            <a:avLst/>
          </a:prstGeom>
          <a:noFill/>
          <a:ln w="9525">
            <a:noFill/>
            <a:miter lim="800000"/>
            <a:headEnd/>
            <a:tailEnd/>
          </a:ln>
        </p:spPr>
      </p:pic>
      <p:pic>
        <p:nvPicPr>
          <p:cNvPr id="49155" name="Picture 5" descr="bivv"/>
          <p:cNvPicPr>
            <a:picLocks noChangeAspect="1" noChangeArrowheads="1"/>
          </p:cNvPicPr>
          <p:nvPr/>
        </p:nvPicPr>
        <p:blipFill>
          <a:blip r:embed="rId3"/>
          <a:srcRect/>
          <a:stretch>
            <a:fillRect/>
          </a:stretch>
        </p:blipFill>
        <p:spPr bwMode="auto">
          <a:xfrm>
            <a:off x="5580063" y="3573463"/>
            <a:ext cx="2663825" cy="1001712"/>
          </a:xfrm>
          <a:prstGeom prst="rect">
            <a:avLst/>
          </a:prstGeom>
          <a:noFill/>
          <a:ln w="9525">
            <a:noFill/>
            <a:miter lim="800000"/>
            <a:headEnd/>
            <a:tailEnd/>
          </a:ln>
        </p:spPr>
      </p:pic>
      <p:pic>
        <p:nvPicPr>
          <p:cNvPr id="49156" name="Picture 10" descr="http://bivvibsrprojects.be/logos/logos/JPG_hig%20res%20image/Nederlands/BIVV_fullname_RGB.jpg"/>
          <p:cNvPicPr>
            <a:picLocks noChangeAspect="1" noChangeArrowheads="1"/>
          </p:cNvPicPr>
          <p:nvPr/>
        </p:nvPicPr>
        <p:blipFill>
          <a:blip r:embed="rId4"/>
          <a:srcRect/>
          <a:stretch>
            <a:fillRect/>
          </a:stretch>
        </p:blipFill>
        <p:spPr bwMode="auto">
          <a:xfrm>
            <a:off x="4859338" y="2060575"/>
            <a:ext cx="3432175" cy="1325563"/>
          </a:xfrm>
          <a:prstGeom prst="rect">
            <a:avLst/>
          </a:prstGeom>
          <a:noFill/>
          <a:ln w="9525">
            <a:noFill/>
            <a:miter lim="800000"/>
            <a:headEnd/>
            <a:tailEnd/>
          </a:ln>
        </p:spPr>
      </p:pic>
      <p:pic>
        <p:nvPicPr>
          <p:cNvPr id="49157" name="Picture 11" descr="DeSleutel_logo"/>
          <p:cNvPicPr>
            <a:picLocks noChangeAspect="1" noChangeArrowheads="1"/>
          </p:cNvPicPr>
          <p:nvPr/>
        </p:nvPicPr>
        <p:blipFill>
          <a:blip r:embed="rId5"/>
          <a:srcRect/>
          <a:stretch>
            <a:fillRect/>
          </a:stretch>
        </p:blipFill>
        <p:spPr bwMode="auto">
          <a:xfrm>
            <a:off x="5219700" y="5229225"/>
            <a:ext cx="3167063" cy="1079500"/>
          </a:xfrm>
          <a:prstGeom prst="rect">
            <a:avLst/>
          </a:prstGeom>
          <a:noFill/>
          <a:ln w="9525">
            <a:noFill/>
            <a:miter lim="800000"/>
            <a:headEnd/>
            <a:tailEnd/>
          </a:ln>
        </p:spPr>
      </p:pic>
      <p:pic>
        <p:nvPicPr>
          <p:cNvPr id="49158" name="Picture 13" descr="http://users.telenet.be/depoortvzw/images/groep-intro.jpg"/>
          <p:cNvPicPr>
            <a:picLocks noChangeAspect="1" noChangeArrowheads="1"/>
          </p:cNvPicPr>
          <p:nvPr/>
        </p:nvPicPr>
        <p:blipFill>
          <a:blip r:embed="rId6"/>
          <a:srcRect/>
          <a:stretch>
            <a:fillRect/>
          </a:stretch>
        </p:blipFill>
        <p:spPr bwMode="auto">
          <a:xfrm>
            <a:off x="684213" y="2997200"/>
            <a:ext cx="3744912" cy="1319213"/>
          </a:xfrm>
          <a:prstGeom prst="rect">
            <a:avLst/>
          </a:prstGeom>
          <a:noFill/>
          <a:ln w="9525">
            <a:noFill/>
            <a:miter lim="800000"/>
            <a:headEnd/>
            <a:tailEnd/>
          </a:ln>
        </p:spPr>
      </p:pic>
      <p:pic>
        <p:nvPicPr>
          <p:cNvPr id="49159" name="Picture 15" descr="http://fmdo.be/wp-content/uploads/2014/11/Oostende_logo.jpg"/>
          <p:cNvPicPr>
            <a:picLocks noChangeAspect="1" noChangeArrowheads="1"/>
          </p:cNvPicPr>
          <p:nvPr/>
        </p:nvPicPr>
        <p:blipFill>
          <a:blip r:embed="rId7"/>
          <a:srcRect/>
          <a:stretch>
            <a:fillRect/>
          </a:stretch>
        </p:blipFill>
        <p:spPr bwMode="auto">
          <a:xfrm>
            <a:off x="684213" y="2060575"/>
            <a:ext cx="2555875" cy="55721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7" name="Titel 1"/>
          <p:cNvSpPr>
            <a:spLocks/>
          </p:cNvSpPr>
          <p:nvPr/>
        </p:nvSpPr>
        <p:spPr bwMode="auto">
          <a:xfrm>
            <a:off x="179388" y="404813"/>
            <a:ext cx="8785225" cy="869950"/>
          </a:xfrm>
          <a:prstGeom prst="rect">
            <a:avLst/>
          </a:prstGeom>
          <a:noFill/>
          <a:ln w="19050">
            <a:noFill/>
            <a:miter lim="800000"/>
            <a:headEnd/>
            <a:tailEnd/>
          </a:ln>
        </p:spPr>
        <p:txBody>
          <a:bodyPr anchor="b"/>
          <a:lstStyle/>
          <a:p>
            <a:pPr algn="ctr"/>
            <a:r>
              <a:rPr lang="nl-BE" sz="4400" b="1" u="sng">
                <a:solidFill>
                  <a:srgbClr val="003399"/>
                </a:solidFill>
                <a:latin typeface="Calibri" pitchFamily="34" charset="0"/>
              </a:rPr>
              <a:t>MET DANK AAN</a:t>
            </a:r>
          </a:p>
        </p:txBody>
      </p:sp>
      <p:sp>
        <p:nvSpPr>
          <p:cNvPr id="50178" name="AutoShape 2" descr="https://webmail.wpaas.be/owa/service.svc/s/GetFileAttachment?id=AAMkADI1ZGEyNTk4LTBlMWEtNGM5My04OWVmLTliNjY3NTRhNjhiOQBGAAAAAAByKfAIdrUmQqIMwo5%2FBiTgBwD1v2S%2FQXEaRKIpATImAT15AAAAAAENAAD1v2S%2FQXEaRKIpATImAT15AACAdafAAAABEgAQALTT09TOdHFAo8MpUR744cs%3D&amp;isImagePreview=True&amp;X-OWA-CANARY=SJe2xchbUki1TCVDW5wXzivmk5_jz9IIRuVYv-DpDCFZX2wsquDX26vBnPWw5akVlekE9h8dHF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p>
        </p:txBody>
      </p:sp>
      <p:pic>
        <p:nvPicPr>
          <p:cNvPr id="50179" name="Picture 3"/>
          <p:cNvPicPr>
            <a:picLocks noChangeAspect="1" noChangeArrowheads="1"/>
          </p:cNvPicPr>
          <p:nvPr/>
        </p:nvPicPr>
        <p:blipFill>
          <a:blip r:embed="rId2"/>
          <a:srcRect/>
          <a:stretch>
            <a:fillRect/>
          </a:stretch>
        </p:blipFill>
        <p:spPr bwMode="auto">
          <a:xfrm>
            <a:off x="900113" y="2276475"/>
            <a:ext cx="3521075" cy="1831975"/>
          </a:xfrm>
          <a:prstGeom prst="rect">
            <a:avLst/>
          </a:prstGeom>
          <a:noFill/>
          <a:ln w="9525">
            <a:noFill/>
            <a:miter lim="800000"/>
            <a:headEnd/>
            <a:tailEnd/>
          </a:ln>
        </p:spPr>
      </p:pic>
      <p:pic>
        <p:nvPicPr>
          <p:cNvPr id="50180" name="Picture 6" descr="http://www.quilombo.eu/assets/images/Quilombo-logo.png"/>
          <p:cNvPicPr>
            <a:picLocks noChangeAspect="1" noChangeArrowheads="1"/>
          </p:cNvPicPr>
          <p:nvPr/>
        </p:nvPicPr>
        <p:blipFill>
          <a:blip r:embed="rId3"/>
          <a:srcRect/>
          <a:stretch>
            <a:fillRect/>
          </a:stretch>
        </p:blipFill>
        <p:spPr bwMode="auto">
          <a:xfrm>
            <a:off x="5219700" y="2276475"/>
            <a:ext cx="3009900" cy="1447800"/>
          </a:xfrm>
          <a:prstGeom prst="rect">
            <a:avLst/>
          </a:prstGeom>
          <a:noFill/>
          <a:ln w="9525">
            <a:noFill/>
            <a:miter lim="800000"/>
            <a:headEnd/>
            <a:tailEnd/>
          </a:ln>
        </p:spPr>
      </p:pic>
      <p:pic>
        <p:nvPicPr>
          <p:cNvPr id="50181" name="Picture 8" descr="http://eshloraque.com/new/wp-content/uploads/2014/11/600px_logo_eshloraque1.png"/>
          <p:cNvPicPr>
            <a:picLocks noChangeAspect="1" noChangeArrowheads="1"/>
          </p:cNvPicPr>
          <p:nvPr/>
        </p:nvPicPr>
        <p:blipFill>
          <a:blip r:embed="rId4"/>
          <a:srcRect/>
          <a:stretch>
            <a:fillRect/>
          </a:stretch>
        </p:blipFill>
        <p:spPr bwMode="auto">
          <a:xfrm>
            <a:off x="4284663" y="4941888"/>
            <a:ext cx="4306887" cy="1301750"/>
          </a:xfrm>
          <a:prstGeom prst="rect">
            <a:avLst/>
          </a:prstGeom>
          <a:noFill/>
          <a:ln w="9525">
            <a:noFill/>
            <a:miter lim="800000"/>
            <a:headEnd/>
            <a:tailEnd/>
          </a:ln>
        </p:spPr>
      </p:pic>
      <p:pic>
        <p:nvPicPr>
          <p:cNvPr id="50184" name="Picture 8" descr="http://www.cjbleuven.be/new/images/logo_cjb3.gif"/>
          <p:cNvPicPr>
            <a:picLocks noChangeAspect="1" noChangeArrowheads="1"/>
          </p:cNvPicPr>
          <p:nvPr/>
        </p:nvPicPr>
        <p:blipFill>
          <a:blip r:embed="rId5"/>
          <a:srcRect t="12454" r="12093" b="16850"/>
          <a:stretch>
            <a:fillRect/>
          </a:stretch>
        </p:blipFill>
        <p:spPr bwMode="auto">
          <a:xfrm>
            <a:off x="684213" y="4508500"/>
            <a:ext cx="2808287" cy="1833563"/>
          </a:xfrm>
          <a:prstGeom prst="rect">
            <a:avLst/>
          </a:prstGeom>
          <a:noFill/>
        </p:spPr>
      </p:pic>
    </p:spTree>
  </p:cSld>
  <p:clrMapOvr>
    <a:masterClrMapping/>
  </p:clrMapOvr>
</p:sld>
</file>

<file path=ppt/theme/theme1.xml><?xml version="1.0" encoding="utf-8"?>
<a:theme xmlns:a="http://schemas.openxmlformats.org/drawingml/2006/main" name="Eclips">
  <a:themeElements>
    <a:clrScheme name="Eclips 13">
      <a:dk1>
        <a:srgbClr val="000000"/>
      </a:dk1>
      <a:lt1>
        <a:srgbClr val="FFFFFF"/>
      </a:lt1>
      <a:dk2>
        <a:srgbClr val="000066"/>
      </a:dk2>
      <a:lt2>
        <a:srgbClr val="5F5F5F"/>
      </a:lt2>
      <a:accent1>
        <a:srgbClr val="33CCCC"/>
      </a:accent1>
      <a:accent2>
        <a:srgbClr val="C53F35"/>
      </a:accent2>
      <a:accent3>
        <a:srgbClr val="FFFFFF"/>
      </a:accent3>
      <a:accent4>
        <a:srgbClr val="000000"/>
      </a:accent4>
      <a:accent5>
        <a:srgbClr val="ADE2E2"/>
      </a:accent5>
      <a:accent6>
        <a:srgbClr val="B2382F"/>
      </a:accent6>
      <a:hlink>
        <a:srgbClr val="000066"/>
      </a:hlink>
      <a:folHlink>
        <a:srgbClr val="B2B2B2"/>
      </a:folHlink>
    </a:clrScheme>
    <a:fontScheme name="Eclips">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BE"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BE"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clips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Eclips 11">
        <a:dk1>
          <a:srgbClr val="000000"/>
        </a:dk1>
        <a:lt1>
          <a:srgbClr val="FFFFFF"/>
        </a:lt1>
        <a:dk2>
          <a:srgbClr val="336699"/>
        </a:dk2>
        <a:lt2>
          <a:srgbClr val="5F5F5F"/>
        </a:lt2>
        <a:accent1>
          <a:srgbClr val="33CCCC"/>
        </a:accent1>
        <a:accent2>
          <a:srgbClr val="C53F35"/>
        </a:accent2>
        <a:accent3>
          <a:srgbClr val="FFFFFF"/>
        </a:accent3>
        <a:accent4>
          <a:srgbClr val="000000"/>
        </a:accent4>
        <a:accent5>
          <a:srgbClr val="ADE2E2"/>
        </a:accent5>
        <a:accent6>
          <a:srgbClr val="B2382F"/>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 12">
        <a:dk1>
          <a:srgbClr val="000000"/>
        </a:dk1>
        <a:lt1>
          <a:srgbClr val="FFFFFF"/>
        </a:lt1>
        <a:dk2>
          <a:srgbClr val="336699"/>
        </a:dk2>
        <a:lt2>
          <a:srgbClr val="5F5F5F"/>
        </a:lt2>
        <a:accent1>
          <a:srgbClr val="33CCCC"/>
        </a:accent1>
        <a:accent2>
          <a:srgbClr val="C53F35"/>
        </a:accent2>
        <a:accent3>
          <a:srgbClr val="FFFFFF"/>
        </a:accent3>
        <a:accent4>
          <a:srgbClr val="000000"/>
        </a:accent4>
        <a:accent5>
          <a:srgbClr val="ADE2E2"/>
        </a:accent5>
        <a:accent6>
          <a:srgbClr val="B2382F"/>
        </a:accent6>
        <a:hlink>
          <a:srgbClr val="000066"/>
        </a:hlink>
        <a:folHlink>
          <a:srgbClr val="B2B2B2"/>
        </a:folHlink>
      </a:clrScheme>
      <a:clrMap bg1="lt1" tx1="dk1" bg2="lt2" tx2="dk2" accent1="accent1" accent2="accent2" accent3="accent3" accent4="accent4" accent5="accent5" accent6="accent6" hlink="hlink" folHlink="folHlink"/>
    </a:extraClrScheme>
    <a:extraClrScheme>
      <a:clrScheme name="Eclips 13">
        <a:dk1>
          <a:srgbClr val="000000"/>
        </a:dk1>
        <a:lt1>
          <a:srgbClr val="FFFFFF"/>
        </a:lt1>
        <a:dk2>
          <a:srgbClr val="000066"/>
        </a:dk2>
        <a:lt2>
          <a:srgbClr val="5F5F5F"/>
        </a:lt2>
        <a:accent1>
          <a:srgbClr val="33CCCC"/>
        </a:accent1>
        <a:accent2>
          <a:srgbClr val="C53F35"/>
        </a:accent2>
        <a:accent3>
          <a:srgbClr val="FFFFFF"/>
        </a:accent3>
        <a:accent4>
          <a:srgbClr val="000000"/>
        </a:accent4>
        <a:accent5>
          <a:srgbClr val="ADE2E2"/>
        </a:accent5>
        <a:accent6>
          <a:srgbClr val="B2382F"/>
        </a:accent6>
        <a:hlink>
          <a:srgbClr val="000066"/>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TotalTime>
  <Words>1635</Words>
  <Application>Microsoft Office PowerPoint</Application>
  <PresentationFormat>On-screen Show (4:3)</PresentationFormat>
  <Paragraphs>399</Paragraphs>
  <Slides>39</Slides>
  <Notes>1</Notes>
  <HiddenSlides>0</HiddenSlides>
  <MMClips>0</MMClips>
  <ScaleCrop>false</ScaleCrop>
  <HeadingPairs>
    <vt:vector size="6" baseType="variant">
      <vt:variant>
        <vt:lpstr>Gebruikte lettertypen</vt:lpstr>
      </vt:variant>
      <vt:variant>
        <vt:i4>4</vt:i4>
      </vt:variant>
      <vt:variant>
        <vt:lpstr>Ontwerpsjabloon</vt:lpstr>
      </vt:variant>
      <vt:variant>
        <vt:i4>1</vt:i4>
      </vt:variant>
      <vt:variant>
        <vt:lpstr>Diatitels</vt:lpstr>
      </vt:variant>
      <vt:variant>
        <vt:i4>39</vt:i4>
      </vt:variant>
    </vt:vector>
  </HeadingPairs>
  <TitlesOfParts>
    <vt:vector size="44" baseType="lpstr">
      <vt:lpstr>Arial</vt:lpstr>
      <vt:lpstr>Verdana</vt:lpstr>
      <vt:lpstr>Wingdings</vt:lpstr>
      <vt:lpstr>Calibri</vt:lpstr>
      <vt:lpstr>Eclips</vt:lpstr>
      <vt:lpstr>Dia 1</vt:lpstr>
      <vt:lpstr>Dia 2</vt:lpstr>
      <vt:lpstr>Dia 3</vt:lpstr>
      <vt:lpstr>Dia 4</vt:lpstr>
      <vt:lpstr>2. MISDRIJVEN</vt:lpstr>
      <vt:lpstr>Dia 6</vt:lpstr>
      <vt:lpstr>Dia 7</vt:lpstr>
      <vt:lpstr>Dia 8</vt:lpstr>
      <vt:lpstr>Dia 9</vt:lpstr>
      <vt:lpstr>  4. Doelstellingen 4.1 Meer dan “wat komen babbelen”</vt:lpstr>
      <vt:lpstr>Dia 11</vt:lpstr>
      <vt:lpstr>Dia 12</vt:lpstr>
      <vt:lpstr>4. Doelstellingen  4.2 Wat ervaart men als straf?</vt:lpstr>
      <vt:lpstr>Dia 14</vt:lpstr>
      <vt:lpstr>Dia 15</vt:lpstr>
      <vt:lpstr>Dia 16</vt:lpstr>
      <vt:lpstr>4. Doelstellingen  4.3 Verantwoordelijkheid</vt:lpstr>
      <vt:lpstr>Dia 18</vt:lpstr>
      <vt:lpstr>4. Doelstellingen  4.3 Verantwoordelijkheid</vt:lpstr>
      <vt:lpstr>Dia 20</vt:lpstr>
      <vt:lpstr>4. Doelstellingen  4.4 Empathie</vt:lpstr>
      <vt:lpstr>Dia 22</vt:lpstr>
      <vt:lpstr>4. Doelstellingen  4.4 Empathie</vt:lpstr>
      <vt:lpstr>Dia 24</vt:lpstr>
      <vt:lpstr>Dia 25</vt:lpstr>
      <vt:lpstr>Dia 26</vt:lpstr>
      <vt:lpstr>4. Doelstellingen  4.5 Communicatie </vt:lpstr>
      <vt:lpstr>Dia 28</vt:lpstr>
      <vt:lpstr>4. Doelstellingen  4.6 Gedragsverandering</vt:lpstr>
      <vt:lpstr>Dia 30</vt:lpstr>
      <vt:lpstr>4. Doelstellingen  4.6 Gedragsverandering</vt:lpstr>
      <vt:lpstr>Dia 32</vt:lpstr>
      <vt:lpstr>Dia 33</vt:lpstr>
      <vt:lpstr>Dia 34</vt:lpstr>
      <vt:lpstr>Dia 35</vt:lpstr>
      <vt:lpstr>Dia 36</vt:lpstr>
      <vt:lpstr>Dia 37</vt:lpstr>
      <vt:lpstr>Dia 38</vt:lpstr>
      <vt:lpstr>Dia 39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Jantien</dc:creator>
  <cp:lastModifiedBy>jantienseeuws</cp:lastModifiedBy>
  <cp:revision>511</cp:revision>
  <cp:lastPrinted>2012-12-06T09:34:16Z</cp:lastPrinted>
  <dcterms:created xsi:type="dcterms:W3CDTF">2012-11-07T21:05:23Z</dcterms:created>
  <dcterms:modified xsi:type="dcterms:W3CDTF">2015-10-11T22:17:07Z</dcterms:modified>
</cp:coreProperties>
</file>